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147374884" r:id="rId2"/>
    <p:sldId id="2147374929" r:id="rId3"/>
    <p:sldId id="2147374920" r:id="rId4"/>
    <p:sldId id="2147374962" r:id="rId5"/>
    <p:sldId id="2147374970" r:id="rId6"/>
    <p:sldId id="2147374932" r:id="rId7"/>
    <p:sldId id="2147374971" r:id="rId8"/>
    <p:sldId id="2147374972" r:id="rId9"/>
    <p:sldId id="2147374973" r:id="rId10"/>
    <p:sldId id="256" r:id="rId11"/>
    <p:sldId id="2147374935" r:id="rId12"/>
    <p:sldId id="2147374943" r:id="rId13"/>
    <p:sldId id="259" r:id="rId14"/>
    <p:sldId id="2147374948" r:id="rId15"/>
    <p:sldId id="2147374909" r:id="rId16"/>
    <p:sldId id="2147374931" r:id="rId17"/>
    <p:sldId id="2147374918" r:id="rId18"/>
    <p:sldId id="2147374919" r:id="rId19"/>
    <p:sldId id="261" r:id="rId20"/>
    <p:sldId id="2147374974" r:id="rId21"/>
    <p:sldId id="269" r:id="rId22"/>
    <p:sldId id="2147374901" r:id="rId23"/>
    <p:sldId id="2147374938" r:id="rId24"/>
    <p:sldId id="2147374840" r:id="rId25"/>
    <p:sldId id="2147374940" r:id="rId26"/>
    <p:sldId id="2147374887" r:id="rId27"/>
    <p:sldId id="2147374968" r:id="rId28"/>
    <p:sldId id="2147374910" r:id="rId29"/>
    <p:sldId id="2147374969" r:id="rId30"/>
    <p:sldId id="2147374957" r:id="rId31"/>
    <p:sldId id="2147374941" r:id="rId32"/>
    <p:sldId id="2147374915" r:id="rId33"/>
    <p:sldId id="2147374966" r:id="rId34"/>
    <p:sldId id="2147374967" r:id="rId35"/>
    <p:sldId id="2147374961" r:id="rId3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ell info" id="{ECD7080C-8DE1-4CA3-96DA-87ECC4EA82D6}">
          <p14:sldIdLst>
            <p14:sldId id="2147374884"/>
            <p14:sldId id="2147374929"/>
            <p14:sldId id="2147374920"/>
            <p14:sldId id="2147374962"/>
            <p14:sldId id="2147374970"/>
            <p14:sldId id="2147374932"/>
            <p14:sldId id="2147374971"/>
            <p14:sldId id="2147374972"/>
            <p14:sldId id="2147374973"/>
          </p14:sldIdLst>
        </p14:section>
        <p14:section name="Intro WS6" id="{471D6034-3D00-42ED-90FF-3AB8976D0DA0}">
          <p14:sldIdLst>
            <p14:sldId id="256"/>
            <p14:sldId id="2147374935"/>
            <p14:sldId id="2147374943"/>
            <p14:sldId id="259"/>
            <p14:sldId id="2147374948"/>
          </p14:sldIdLst>
        </p14:section>
        <p14:section name="Teori" id="{446A7CF3-1666-4C76-A723-7DB67F64918A}">
          <p14:sldIdLst>
            <p14:sldId id="2147374909"/>
            <p14:sldId id="2147374931"/>
            <p14:sldId id="2147374918"/>
            <p14:sldId id="2147374919"/>
            <p14:sldId id="261"/>
            <p14:sldId id="2147374974"/>
            <p14:sldId id="269"/>
            <p14:sldId id="2147374901"/>
            <p14:sldId id="2147374938"/>
            <p14:sldId id="2147374840"/>
            <p14:sldId id="2147374940"/>
            <p14:sldId id="2147374887"/>
            <p14:sldId id="2147374968"/>
            <p14:sldId id="2147374910"/>
            <p14:sldId id="2147374969"/>
          </p14:sldIdLst>
        </p14:section>
        <p14:section name="Avslutning &amp; Summering" id="{DC3E91C3-288E-4B2D-AF09-83BE0A7CF197}">
          <p14:sldIdLst>
            <p14:sldId id="2147374957"/>
            <p14:sldId id="2147374941"/>
            <p14:sldId id="2147374915"/>
            <p14:sldId id="2147374966"/>
            <p14:sldId id="2147374967"/>
            <p14:sldId id="21473749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8B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EAE87C-B61F-4304-8B52-340AF2CC4E0B}" v="40" dt="2025-04-10T09:30:31.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910" autoAdjust="0"/>
  </p:normalViewPr>
  <p:slideViewPr>
    <p:cSldViewPr snapToGrid="0">
      <p:cViewPr varScale="1">
        <p:scale>
          <a:sx n="73" d="100"/>
          <a:sy n="73" d="100"/>
        </p:scale>
        <p:origin x="203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as Fjärstedt" userId="c3960ee840912140" providerId="LiveId" clId="{B7EAE87C-B61F-4304-8B52-340AF2CC4E0B}"/>
    <pc:docChg chg="undo custSel addSld delSld modSld sldOrd modSection">
      <pc:chgData name="Klas Fjärstedt" userId="c3960ee840912140" providerId="LiveId" clId="{B7EAE87C-B61F-4304-8B52-340AF2CC4E0B}" dt="2025-04-10T12:07:35.230" v="749"/>
      <pc:docMkLst>
        <pc:docMk/>
      </pc:docMkLst>
      <pc:sldChg chg="addSp delSp modSp add del mod setBg delDesignElem">
        <pc:chgData name="Klas Fjärstedt" userId="c3960ee840912140" providerId="LiveId" clId="{B7EAE87C-B61F-4304-8B52-340AF2CC4E0B}" dt="2025-04-10T09:13:38.489" v="337" actId="114"/>
        <pc:sldMkLst>
          <pc:docMk/>
          <pc:sldMk cId="559291329" sldId="256"/>
        </pc:sldMkLst>
        <pc:spChg chg="mod">
          <ac:chgData name="Klas Fjärstedt" userId="c3960ee840912140" providerId="LiveId" clId="{B7EAE87C-B61F-4304-8B52-340AF2CC4E0B}" dt="2025-04-10T09:13:13.142" v="332"/>
          <ac:spMkLst>
            <pc:docMk/>
            <pc:sldMk cId="559291329" sldId="256"/>
            <ac:spMk id="2" creationId="{B561826A-4165-0A0A-CA07-BD0568093AD4}"/>
          </ac:spMkLst>
        </pc:spChg>
        <pc:spChg chg="mod">
          <ac:chgData name="Klas Fjärstedt" userId="c3960ee840912140" providerId="LiveId" clId="{B7EAE87C-B61F-4304-8B52-340AF2CC4E0B}" dt="2025-04-10T09:13:38.489" v="337" actId="114"/>
          <ac:spMkLst>
            <pc:docMk/>
            <pc:sldMk cId="559291329" sldId="256"/>
            <ac:spMk id="4" creationId="{6B041E5A-78DD-16DE-BA0D-79372C2498C2}"/>
          </ac:spMkLst>
        </pc:spChg>
        <pc:spChg chg="add del">
          <ac:chgData name="Klas Fjärstedt" userId="c3960ee840912140" providerId="LiveId" clId="{B7EAE87C-B61F-4304-8B52-340AF2CC4E0B}" dt="2025-04-10T09:12:59.238" v="327"/>
          <ac:spMkLst>
            <pc:docMk/>
            <pc:sldMk cId="559291329" sldId="256"/>
            <ac:spMk id="10" creationId="{907EF6B7-1338-4443-8C46-6A318D952DFD}"/>
          </ac:spMkLst>
        </pc:spChg>
        <pc:spChg chg="add del">
          <ac:chgData name="Klas Fjärstedt" userId="c3960ee840912140" providerId="LiveId" clId="{B7EAE87C-B61F-4304-8B52-340AF2CC4E0B}" dt="2025-04-10T09:12:59.238" v="327"/>
          <ac:spMkLst>
            <pc:docMk/>
            <pc:sldMk cId="559291329" sldId="256"/>
            <ac:spMk id="12" creationId="{DAAE4CDD-124C-4DCF-9584-B6033B545DD5}"/>
          </ac:spMkLst>
        </pc:spChg>
        <pc:spChg chg="add del">
          <ac:chgData name="Klas Fjärstedt" userId="c3960ee840912140" providerId="LiveId" clId="{B7EAE87C-B61F-4304-8B52-340AF2CC4E0B}" dt="2025-04-10T09:12:59.238" v="327"/>
          <ac:spMkLst>
            <pc:docMk/>
            <pc:sldMk cId="559291329" sldId="256"/>
            <ac:spMk id="14" creationId="{081E4A58-353D-44AE-B2FC-2A74E2E400F7}"/>
          </ac:spMkLst>
        </pc:spChg>
      </pc:sldChg>
      <pc:sldChg chg="add">
        <pc:chgData name="Klas Fjärstedt" userId="c3960ee840912140" providerId="LiveId" clId="{B7EAE87C-B61F-4304-8B52-340AF2CC4E0B}" dt="2025-04-09T14:32:31.146" v="142"/>
        <pc:sldMkLst>
          <pc:docMk/>
          <pc:sldMk cId="2956298775" sldId="261"/>
        </pc:sldMkLst>
      </pc:sldChg>
      <pc:sldChg chg="add">
        <pc:chgData name="Klas Fjärstedt" userId="c3960ee840912140" providerId="LiveId" clId="{B7EAE87C-B61F-4304-8B52-340AF2CC4E0B}" dt="2025-04-09T14:33:11.722" v="146"/>
        <pc:sldMkLst>
          <pc:docMk/>
          <pc:sldMk cId="4197107705" sldId="269"/>
        </pc:sldMkLst>
      </pc:sldChg>
      <pc:sldChg chg="add">
        <pc:chgData name="Klas Fjärstedt" userId="c3960ee840912140" providerId="LiveId" clId="{B7EAE87C-B61F-4304-8B52-340AF2CC4E0B}" dt="2025-04-09T14:33:34.927" v="149"/>
        <pc:sldMkLst>
          <pc:docMk/>
          <pc:sldMk cId="2482412698" sldId="2147374840"/>
        </pc:sldMkLst>
      </pc:sldChg>
      <pc:sldChg chg="add del">
        <pc:chgData name="Klas Fjärstedt" userId="c3960ee840912140" providerId="LiveId" clId="{B7EAE87C-B61F-4304-8B52-340AF2CC4E0B}" dt="2025-04-10T09:17:55.143" v="485" actId="47"/>
        <pc:sldMkLst>
          <pc:docMk/>
          <pc:sldMk cId="3479911058" sldId="2147374869"/>
        </pc:sldMkLst>
      </pc:sldChg>
      <pc:sldChg chg="addSp delSp add del setBg delDesignElem modNotesTx">
        <pc:chgData name="Klas Fjärstedt" userId="c3960ee840912140" providerId="LiveId" clId="{B7EAE87C-B61F-4304-8B52-340AF2CC4E0B}" dt="2025-04-10T12:04:27.599" v="661" actId="313"/>
        <pc:sldMkLst>
          <pc:docMk/>
          <pc:sldMk cId="2102588909" sldId="2147374884"/>
        </pc:sldMkLst>
        <pc:spChg chg="add del">
          <ac:chgData name="Klas Fjärstedt" userId="c3960ee840912140" providerId="LiveId" clId="{B7EAE87C-B61F-4304-8B52-340AF2CC4E0B}" dt="2025-04-10T09:12:47.825" v="323"/>
          <ac:spMkLst>
            <pc:docMk/>
            <pc:sldMk cId="2102588909" sldId="2147374884"/>
            <ac:spMk id="17" creationId="{0D7B6173-1D58-48E2-83CF-37350F315F75}"/>
          </ac:spMkLst>
        </pc:spChg>
        <pc:spChg chg="add del">
          <ac:chgData name="Klas Fjärstedt" userId="c3960ee840912140" providerId="LiveId" clId="{B7EAE87C-B61F-4304-8B52-340AF2CC4E0B}" dt="2025-04-10T09:12:47.825" v="323"/>
          <ac:spMkLst>
            <pc:docMk/>
            <pc:sldMk cId="2102588909" sldId="2147374884"/>
            <ac:spMk id="19" creationId="{BE149CDF-5DAC-4860-A285-9492CF2090AA}"/>
          </ac:spMkLst>
        </pc:spChg>
        <pc:spChg chg="add del">
          <ac:chgData name="Klas Fjärstedt" userId="c3960ee840912140" providerId="LiveId" clId="{B7EAE87C-B61F-4304-8B52-340AF2CC4E0B}" dt="2025-04-10T09:12:47.825" v="323"/>
          <ac:spMkLst>
            <pc:docMk/>
            <pc:sldMk cId="2102588909" sldId="2147374884"/>
            <ac:spMk id="23" creationId="{21BDEC81-16A7-4451-B893-C15000083B77}"/>
          </ac:spMkLst>
        </pc:spChg>
        <pc:spChg chg="add del">
          <ac:chgData name="Klas Fjärstedt" userId="c3960ee840912140" providerId="LiveId" clId="{B7EAE87C-B61F-4304-8B52-340AF2CC4E0B}" dt="2025-04-10T09:12:47.825" v="323"/>
          <ac:spMkLst>
            <pc:docMk/>
            <pc:sldMk cId="2102588909" sldId="2147374884"/>
            <ac:spMk id="25" creationId="{26A515A1-4D80-430E-BE0A-71A290516A82}"/>
          </ac:spMkLst>
        </pc:spChg>
        <pc:picChg chg="add del">
          <ac:chgData name="Klas Fjärstedt" userId="c3960ee840912140" providerId="LiveId" clId="{B7EAE87C-B61F-4304-8B52-340AF2CC4E0B}" dt="2025-04-10T09:12:47.825" v="323"/>
          <ac:picMkLst>
            <pc:docMk/>
            <pc:sldMk cId="2102588909" sldId="2147374884"/>
            <ac:picMk id="21" creationId="{B0DAC8FB-A162-44E3-A606-C855A03A5B09}"/>
          </ac:picMkLst>
        </pc:picChg>
      </pc:sldChg>
      <pc:sldChg chg="add del">
        <pc:chgData name="Klas Fjärstedt" userId="c3960ee840912140" providerId="LiveId" clId="{B7EAE87C-B61F-4304-8B52-340AF2CC4E0B}" dt="2025-04-10T09:18:25.378" v="488"/>
        <pc:sldMkLst>
          <pc:docMk/>
          <pc:sldMk cId="2407591866" sldId="2147374887"/>
        </pc:sldMkLst>
      </pc:sldChg>
      <pc:sldChg chg="add del">
        <pc:chgData name="Klas Fjärstedt" userId="c3960ee840912140" providerId="LiveId" clId="{B7EAE87C-B61F-4304-8B52-340AF2CC4E0B}" dt="2025-04-10T09:18:27.361" v="489" actId="47"/>
        <pc:sldMkLst>
          <pc:docMk/>
          <pc:sldMk cId="3658737132" sldId="2147374888"/>
        </pc:sldMkLst>
      </pc:sldChg>
      <pc:sldChg chg="add del">
        <pc:chgData name="Klas Fjärstedt" userId="c3960ee840912140" providerId="LiveId" clId="{B7EAE87C-B61F-4304-8B52-340AF2CC4E0B}" dt="2025-04-09T14:33:17.450" v="147"/>
        <pc:sldMkLst>
          <pc:docMk/>
          <pc:sldMk cId="3033135882" sldId="2147374901"/>
        </pc:sldMkLst>
      </pc:sldChg>
      <pc:sldChg chg="addSp delSp modSp add del mod setBg delDesignElem">
        <pc:chgData name="Klas Fjärstedt" userId="c3960ee840912140" providerId="LiveId" clId="{B7EAE87C-B61F-4304-8B52-340AF2CC4E0B}" dt="2025-04-10T09:21:27.718" v="517" actId="20577"/>
        <pc:sldMkLst>
          <pc:docMk/>
          <pc:sldMk cId="4254978455" sldId="2147374909"/>
        </pc:sldMkLst>
        <pc:spChg chg="mod">
          <ac:chgData name="Klas Fjärstedt" userId="c3960ee840912140" providerId="LiveId" clId="{B7EAE87C-B61F-4304-8B52-340AF2CC4E0B}" dt="2025-04-10T09:21:27.718" v="517" actId="20577"/>
          <ac:spMkLst>
            <pc:docMk/>
            <pc:sldMk cId="4254978455" sldId="2147374909"/>
            <ac:spMk id="5" creationId="{DF423325-1348-BCE3-79B3-EDABB8E66D30}"/>
          </ac:spMkLst>
        </pc:spChg>
        <pc:spChg chg="add del">
          <ac:chgData name="Klas Fjärstedt" userId="c3960ee840912140" providerId="LiveId" clId="{B7EAE87C-B61F-4304-8B52-340AF2CC4E0B}" dt="2025-04-10T09:15:54.062" v="412"/>
          <ac:spMkLst>
            <pc:docMk/>
            <pc:sldMk cId="4254978455" sldId="2147374909"/>
            <ac:spMk id="10" creationId="{4E1BEB12-92AF-4445-98AD-4C7756E7C93B}"/>
          </ac:spMkLst>
        </pc:spChg>
        <pc:spChg chg="add del">
          <ac:chgData name="Klas Fjärstedt" userId="c3960ee840912140" providerId="LiveId" clId="{B7EAE87C-B61F-4304-8B52-340AF2CC4E0B}" dt="2025-04-10T09:15:54.062" v="412"/>
          <ac:spMkLst>
            <pc:docMk/>
            <pc:sldMk cId="4254978455" sldId="2147374909"/>
            <ac:spMk id="12" creationId="{D0522C2C-7B5C-48A7-A969-03941E5D2E76}"/>
          </ac:spMkLst>
        </pc:spChg>
        <pc:spChg chg="add del">
          <ac:chgData name="Klas Fjärstedt" userId="c3960ee840912140" providerId="LiveId" clId="{B7EAE87C-B61F-4304-8B52-340AF2CC4E0B}" dt="2025-04-10T09:15:54.062" v="412"/>
          <ac:spMkLst>
            <pc:docMk/>
            <pc:sldMk cId="4254978455" sldId="2147374909"/>
            <ac:spMk id="14" creationId="{9C682A1A-5B2D-4111-BBD6-620165633E5B}"/>
          </ac:spMkLst>
        </pc:spChg>
        <pc:spChg chg="add del">
          <ac:chgData name="Klas Fjärstedt" userId="c3960ee840912140" providerId="LiveId" clId="{B7EAE87C-B61F-4304-8B52-340AF2CC4E0B}" dt="2025-04-10T09:15:54.062" v="412"/>
          <ac:spMkLst>
            <pc:docMk/>
            <pc:sldMk cId="4254978455" sldId="2147374909"/>
            <ac:spMk id="16" creationId="{D6EE29F2-D77F-4BD0-A20B-334D316A1C9D}"/>
          </ac:spMkLst>
        </pc:spChg>
        <pc:spChg chg="add del">
          <ac:chgData name="Klas Fjärstedt" userId="c3960ee840912140" providerId="LiveId" clId="{B7EAE87C-B61F-4304-8B52-340AF2CC4E0B}" dt="2025-04-10T09:15:54.062" v="412"/>
          <ac:spMkLst>
            <pc:docMk/>
            <pc:sldMk cId="4254978455" sldId="2147374909"/>
            <ac:spMk id="18" creationId="{22D09ED2-868F-42C6-866E-F92E0CEF314F}"/>
          </ac:spMkLst>
        </pc:spChg>
      </pc:sldChg>
      <pc:sldChg chg="modSp add del mod modNotesTx">
        <pc:chgData name="Klas Fjärstedt" userId="c3960ee840912140" providerId="LiveId" clId="{B7EAE87C-B61F-4304-8B52-340AF2CC4E0B}" dt="2025-04-10T12:06:24.783" v="721" actId="20577"/>
        <pc:sldMkLst>
          <pc:docMk/>
          <pc:sldMk cId="27553062" sldId="2147374910"/>
        </pc:sldMkLst>
        <pc:spChg chg="mod">
          <ac:chgData name="Klas Fjärstedt" userId="c3960ee840912140" providerId="LiveId" clId="{B7EAE87C-B61F-4304-8B52-340AF2CC4E0B}" dt="2025-04-10T09:22:18.651" v="537" actId="20577"/>
          <ac:spMkLst>
            <pc:docMk/>
            <pc:sldMk cId="27553062" sldId="2147374910"/>
            <ac:spMk id="10" creationId="{9C9EDC08-77F8-BCDB-1A8A-4C0EAAAFEBF2}"/>
          </ac:spMkLst>
        </pc:spChg>
      </pc:sldChg>
      <pc:sldChg chg="del">
        <pc:chgData name="Klas Fjärstedt" userId="c3960ee840912140" providerId="LiveId" clId="{B7EAE87C-B61F-4304-8B52-340AF2CC4E0B}" dt="2025-04-10T09:22:48.543" v="552" actId="47"/>
        <pc:sldMkLst>
          <pc:docMk/>
          <pc:sldMk cId="4146234794" sldId="2147374912"/>
        </pc:sldMkLst>
      </pc:sldChg>
      <pc:sldChg chg="modSp mod">
        <pc:chgData name="Klas Fjärstedt" userId="c3960ee840912140" providerId="LiveId" clId="{B7EAE87C-B61F-4304-8B52-340AF2CC4E0B}" dt="2025-04-10T12:04:09.032" v="650" actId="20577"/>
        <pc:sldMkLst>
          <pc:docMk/>
          <pc:sldMk cId="2715248312" sldId="2147374915"/>
        </pc:sldMkLst>
        <pc:spChg chg="mod">
          <ac:chgData name="Klas Fjärstedt" userId="c3960ee840912140" providerId="LiveId" clId="{B7EAE87C-B61F-4304-8B52-340AF2CC4E0B}" dt="2025-04-10T12:04:09.032" v="650" actId="20577"/>
          <ac:spMkLst>
            <pc:docMk/>
            <pc:sldMk cId="2715248312" sldId="2147374915"/>
            <ac:spMk id="2" creationId="{73170FC7-647F-F889-0D86-49F32D85D094}"/>
          </ac:spMkLst>
        </pc:spChg>
      </pc:sldChg>
      <pc:sldChg chg="add modNotesTx">
        <pc:chgData name="Klas Fjärstedt" userId="c3960ee840912140" providerId="LiveId" clId="{B7EAE87C-B61F-4304-8B52-340AF2CC4E0B}" dt="2025-04-10T09:17:03.893" v="479" actId="6549"/>
        <pc:sldMkLst>
          <pc:docMk/>
          <pc:sldMk cId="137230993" sldId="2147374918"/>
        </pc:sldMkLst>
      </pc:sldChg>
      <pc:sldChg chg="add">
        <pc:chgData name="Klas Fjärstedt" userId="c3960ee840912140" providerId="LiveId" clId="{B7EAE87C-B61F-4304-8B52-340AF2CC4E0B}" dt="2025-04-09T14:32:27.488" v="141"/>
        <pc:sldMkLst>
          <pc:docMk/>
          <pc:sldMk cId="1555143424" sldId="2147374919"/>
        </pc:sldMkLst>
      </pc:sldChg>
      <pc:sldChg chg="add del">
        <pc:chgData name="Klas Fjärstedt" userId="c3960ee840912140" providerId="LiveId" clId="{B7EAE87C-B61F-4304-8B52-340AF2CC4E0B}" dt="2025-04-10T09:12:47.856" v="324"/>
        <pc:sldMkLst>
          <pc:docMk/>
          <pc:sldMk cId="2844820228" sldId="2147374920"/>
        </pc:sldMkLst>
      </pc:sldChg>
      <pc:sldChg chg="modSp del mod modNotesTx">
        <pc:chgData name="Klas Fjärstedt" userId="c3960ee840912140" providerId="LiveId" clId="{B7EAE87C-B61F-4304-8B52-340AF2CC4E0B}" dt="2025-04-10T09:13:43.607" v="338" actId="47"/>
        <pc:sldMkLst>
          <pc:docMk/>
          <pc:sldMk cId="591699972" sldId="2147374921"/>
        </pc:sldMkLst>
      </pc:sldChg>
      <pc:sldChg chg="add del">
        <pc:chgData name="Klas Fjärstedt" userId="c3960ee840912140" providerId="LiveId" clId="{B7EAE87C-B61F-4304-8B52-340AF2CC4E0B}" dt="2025-04-10T09:17:28.822" v="480" actId="47"/>
        <pc:sldMkLst>
          <pc:docMk/>
          <pc:sldMk cId="1957636495" sldId="2147374924"/>
        </pc:sldMkLst>
      </pc:sldChg>
      <pc:sldChg chg="add del">
        <pc:chgData name="Klas Fjärstedt" userId="c3960ee840912140" providerId="LiveId" clId="{B7EAE87C-B61F-4304-8B52-340AF2CC4E0B}" dt="2025-04-10T09:17:30.526" v="481" actId="47"/>
        <pc:sldMkLst>
          <pc:docMk/>
          <pc:sldMk cId="2265129227" sldId="2147374926"/>
        </pc:sldMkLst>
      </pc:sldChg>
      <pc:sldChg chg="add del">
        <pc:chgData name="Klas Fjärstedt" userId="c3960ee840912140" providerId="LiveId" clId="{B7EAE87C-B61F-4304-8B52-340AF2CC4E0B}" dt="2025-04-10T09:12:47.856" v="324"/>
        <pc:sldMkLst>
          <pc:docMk/>
          <pc:sldMk cId="1430688964" sldId="2147374929"/>
        </pc:sldMkLst>
      </pc:sldChg>
      <pc:sldChg chg="add modNotesTx">
        <pc:chgData name="Klas Fjärstedt" userId="c3960ee840912140" providerId="LiveId" clId="{B7EAE87C-B61F-4304-8B52-340AF2CC4E0B}" dt="2025-04-10T09:16:50.985" v="453" actId="113"/>
        <pc:sldMkLst>
          <pc:docMk/>
          <pc:sldMk cId="3118805602" sldId="2147374931"/>
        </pc:sldMkLst>
      </pc:sldChg>
      <pc:sldChg chg="add del">
        <pc:chgData name="Klas Fjärstedt" userId="c3960ee840912140" providerId="LiveId" clId="{B7EAE87C-B61F-4304-8B52-340AF2CC4E0B}" dt="2025-04-10T09:12:47.856" v="324"/>
        <pc:sldMkLst>
          <pc:docMk/>
          <pc:sldMk cId="1982150218" sldId="2147374932"/>
        </pc:sldMkLst>
      </pc:sldChg>
      <pc:sldChg chg="modSp mod modNotesTx">
        <pc:chgData name="Klas Fjärstedt" userId="c3960ee840912140" providerId="LiveId" clId="{B7EAE87C-B61F-4304-8B52-340AF2CC4E0B}" dt="2025-04-10T09:21:10.642" v="504" actId="113"/>
        <pc:sldMkLst>
          <pc:docMk/>
          <pc:sldMk cId="1952392880" sldId="2147374935"/>
        </pc:sldMkLst>
        <pc:spChg chg="mod">
          <ac:chgData name="Klas Fjärstedt" userId="c3960ee840912140" providerId="LiveId" clId="{B7EAE87C-B61F-4304-8B52-340AF2CC4E0B}" dt="2025-04-10T09:14:05.208" v="352" actId="20577"/>
          <ac:spMkLst>
            <pc:docMk/>
            <pc:sldMk cId="1952392880" sldId="2147374935"/>
            <ac:spMk id="2" creationId="{471EA520-66E3-46F5-FCFD-CE91877E751D}"/>
          </ac:spMkLst>
        </pc:spChg>
        <pc:spChg chg="mod">
          <ac:chgData name="Klas Fjärstedt" userId="c3960ee840912140" providerId="LiveId" clId="{B7EAE87C-B61F-4304-8B52-340AF2CC4E0B}" dt="2025-04-10T09:21:10.642" v="504" actId="113"/>
          <ac:spMkLst>
            <pc:docMk/>
            <pc:sldMk cId="1952392880" sldId="2147374935"/>
            <ac:spMk id="3" creationId="{2B30C8ED-F7C9-3097-3C6A-1845CA59D39E}"/>
          </ac:spMkLst>
        </pc:spChg>
      </pc:sldChg>
      <pc:sldChg chg="add">
        <pc:chgData name="Klas Fjärstedt" userId="c3960ee840912140" providerId="LiveId" clId="{B7EAE87C-B61F-4304-8B52-340AF2CC4E0B}" dt="2025-04-09T14:33:31.846" v="148"/>
        <pc:sldMkLst>
          <pc:docMk/>
          <pc:sldMk cId="277320145" sldId="2147374938"/>
        </pc:sldMkLst>
      </pc:sldChg>
      <pc:sldChg chg="add ord modNotesTx">
        <pc:chgData name="Klas Fjärstedt" userId="c3960ee840912140" providerId="LiveId" clId="{B7EAE87C-B61F-4304-8B52-340AF2CC4E0B}" dt="2025-04-10T12:06:02.731" v="699" actId="20577"/>
        <pc:sldMkLst>
          <pc:docMk/>
          <pc:sldMk cId="2998260827" sldId="2147374940"/>
        </pc:sldMkLst>
      </pc:sldChg>
      <pc:sldChg chg="modSp mod">
        <pc:chgData name="Klas Fjärstedt" userId="c3960ee840912140" providerId="LiveId" clId="{B7EAE87C-B61F-4304-8B52-340AF2CC4E0B}" dt="2025-04-10T12:07:05.686" v="745" actId="20577"/>
        <pc:sldMkLst>
          <pc:docMk/>
          <pc:sldMk cId="3153265813" sldId="2147374941"/>
        </pc:sldMkLst>
        <pc:spChg chg="mod">
          <ac:chgData name="Klas Fjärstedt" userId="c3960ee840912140" providerId="LiveId" clId="{B7EAE87C-B61F-4304-8B52-340AF2CC4E0B}" dt="2025-04-10T12:07:05.686" v="745" actId="20577"/>
          <ac:spMkLst>
            <pc:docMk/>
            <pc:sldMk cId="3153265813" sldId="2147374941"/>
            <ac:spMk id="3" creationId="{B72057D4-FF18-A50A-D5D7-A7D604F1B2F1}"/>
          </ac:spMkLst>
        </pc:spChg>
      </pc:sldChg>
      <pc:sldChg chg="modSp mod modNotesTx">
        <pc:chgData name="Klas Fjärstedt" userId="c3960ee840912140" providerId="LiveId" clId="{B7EAE87C-B61F-4304-8B52-340AF2CC4E0B}" dt="2025-04-10T12:04:52.938" v="662" actId="20577"/>
        <pc:sldMkLst>
          <pc:docMk/>
          <pc:sldMk cId="3115425919" sldId="2147374943"/>
        </pc:sldMkLst>
        <pc:spChg chg="mod">
          <ac:chgData name="Klas Fjärstedt" userId="c3960ee840912140" providerId="LiveId" clId="{B7EAE87C-B61F-4304-8B52-340AF2CC4E0B}" dt="2025-04-10T12:04:52.938" v="662" actId="20577"/>
          <ac:spMkLst>
            <pc:docMk/>
            <pc:sldMk cId="3115425919" sldId="2147374943"/>
            <ac:spMk id="3" creationId="{8A204B2A-6FCA-535E-4682-379F0DE80965}"/>
          </ac:spMkLst>
        </pc:spChg>
      </pc:sldChg>
      <pc:sldChg chg="addSp delSp modSp mod delAnim modAnim modNotesTx">
        <pc:chgData name="Klas Fjärstedt" userId="c3960ee840912140" providerId="LiveId" clId="{B7EAE87C-B61F-4304-8B52-340AF2CC4E0B}" dt="2025-04-10T12:05:05.983" v="689" actId="20577"/>
        <pc:sldMkLst>
          <pc:docMk/>
          <pc:sldMk cId="3063751294" sldId="2147374948"/>
        </pc:sldMkLst>
        <pc:spChg chg="add mod">
          <ac:chgData name="Klas Fjärstedt" userId="c3960ee840912140" providerId="LiveId" clId="{B7EAE87C-B61F-4304-8B52-340AF2CC4E0B}" dt="2025-04-09T14:29:27.236" v="82" actId="1076"/>
          <ac:spMkLst>
            <pc:docMk/>
            <pc:sldMk cId="3063751294" sldId="2147374948"/>
            <ac:spMk id="3" creationId="{A1710316-0B4A-B615-34D6-EFD850ADF3EF}"/>
          </ac:spMkLst>
        </pc:spChg>
        <pc:spChg chg="add del mod">
          <ac:chgData name="Klas Fjärstedt" userId="c3960ee840912140" providerId="LiveId" clId="{B7EAE87C-B61F-4304-8B52-340AF2CC4E0B}" dt="2025-04-09T14:29:23.274" v="81" actId="478"/>
          <ac:spMkLst>
            <pc:docMk/>
            <pc:sldMk cId="3063751294" sldId="2147374948"/>
            <ac:spMk id="4" creationId="{308B7A64-20AF-B05C-D84A-C5D2A823B53A}"/>
          </ac:spMkLst>
        </pc:spChg>
      </pc:sldChg>
      <pc:sldChg chg="addSp delSp add del setBg delDesignElem">
        <pc:chgData name="Klas Fjärstedt" userId="c3960ee840912140" providerId="LiveId" clId="{B7EAE87C-B61F-4304-8B52-340AF2CC4E0B}" dt="2025-04-10T09:22:42.676" v="551"/>
        <pc:sldMkLst>
          <pc:docMk/>
          <pc:sldMk cId="1496094117" sldId="2147374957"/>
        </pc:sldMkLst>
        <pc:spChg chg="add del">
          <ac:chgData name="Klas Fjärstedt" userId="c3960ee840912140" providerId="LiveId" clId="{B7EAE87C-B61F-4304-8B52-340AF2CC4E0B}" dt="2025-04-10T09:22:42.655" v="550"/>
          <ac:spMkLst>
            <pc:docMk/>
            <pc:sldMk cId="1496094117" sldId="2147374957"/>
            <ac:spMk id="10" creationId="{4E1BEB12-92AF-4445-98AD-4C7756E7C93B}"/>
          </ac:spMkLst>
        </pc:spChg>
        <pc:spChg chg="add del">
          <ac:chgData name="Klas Fjärstedt" userId="c3960ee840912140" providerId="LiveId" clId="{B7EAE87C-B61F-4304-8B52-340AF2CC4E0B}" dt="2025-04-10T09:22:42.655" v="550"/>
          <ac:spMkLst>
            <pc:docMk/>
            <pc:sldMk cId="1496094117" sldId="2147374957"/>
            <ac:spMk id="12" creationId="{D0522C2C-7B5C-48A7-A969-03941E5D2E76}"/>
          </ac:spMkLst>
        </pc:spChg>
        <pc:spChg chg="add del">
          <ac:chgData name="Klas Fjärstedt" userId="c3960ee840912140" providerId="LiveId" clId="{B7EAE87C-B61F-4304-8B52-340AF2CC4E0B}" dt="2025-04-10T09:22:42.655" v="550"/>
          <ac:spMkLst>
            <pc:docMk/>
            <pc:sldMk cId="1496094117" sldId="2147374957"/>
            <ac:spMk id="14" creationId="{9C682A1A-5B2D-4111-BBD6-620165633E5B}"/>
          </ac:spMkLst>
        </pc:spChg>
        <pc:spChg chg="add del">
          <ac:chgData name="Klas Fjärstedt" userId="c3960ee840912140" providerId="LiveId" clId="{B7EAE87C-B61F-4304-8B52-340AF2CC4E0B}" dt="2025-04-10T09:22:42.655" v="550"/>
          <ac:spMkLst>
            <pc:docMk/>
            <pc:sldMk cId="1496094117" sldId="2147374957"/>
            <ac:spMk id="16" creationId="{D6EE29F2-D77F-4BD0-A20B-334D316A1C9D}"/>
          </ac:spMkLst>
        </pc:spChg>
        <pc:spChg chg="add del">
          <ac:chgData name="Klas Fjärstedt" userId="c3960ee840912140" providerId="LiveId" clId="{B7EAE87C-B61F-4304-8B52-340AF2CC4E0B}" dt="2025-04-10T09:22:42.655" v="550"/>
          <ac:spMkLst>
            <pc:docMk/>
            <pc:sldMk cId="1496094117" sldId="2147374957"/>
            <ac:spMk id="18" creationId="{22D09ED2-868F-42C6-866E-F92E0CEF314F}"/>
          </ac:spMkLst>
        </pc:spChg>
      </pc:sldChg>
      <pc:sldChg chg="modNotesTx">
        <pc:chgData name="Klas Fjärstedt" userId="c3960ee840912140" providerId="LiveId" clId="{B7EAE87C-B61F-4304-8B52-340AF2CC4E0B}" dt="2025-04-10T12:04:16.793" v="652" actId="20577"/>
        <pc:sldMkLst>
          <pc:docMk/>
          <pc:sldMk cId="2222316433" sldId="2147374961"/>
        </pc:sldMkLst>
      </pc:sldChg>
      <pc:sldChg chg="add del">
        <pc:chgData name="Klas Fjärstedt" userId="c3960ee840912140" providerId="LiveId" clId="{B7EAE87C-B61F-4304-8B52-340AF2CC4E0B}" dt="2025-04-10T09:12:47.856" v="324"/>
        <pc:sldMkLst>
          <pc:docMk/>
          <pc:sldMk cId="809462847" sldId="2147374962"/>
        </pc:sldMkLst>
      </pc:sldChg>
      <pc:sldChg chg="addSp delSp modSp del mod modNotesTx">
        <pc:chgData name="Klas Fjärstedt" userId="c3960ee840912140" providerId="LiveId" clId="{B7EAE87C-B61F-4304-8B52-340AF2CC4E0B}" dt="2025-04-09T14:24:58.482" v="56" actId="47"/>
        <pc:sldMkLst>
          <pc:docMk/>
          <pc:sldMk cId="1235050813" sldId="2147374964"/>
        </pc:sldMkLst>
      </pc:sldChg>
      <pc:sldChg chg="del">
        <pc:chgData name="Klas Fjärstedt" userId="c3960ee840912140" providerId="LiveId" clId="{B7EAE87C-B61F-4304-8B52-340AF2CC4E0B}" dt="2025-04-10T09:15:58.432" v="414" actId="47"/>
        <pc:sldMkLst>
          <pc:docMk/>
          <pc:sldMk cId="2262859785" sldId="2147374965"/>
        </pc:sldMkLst>
      </pc:sldChg>
      <pc:sldChg chg="addSp delSp modSp mod modNotesTx">
        <pc:chgData name="Klas Fjärstedt" userId="c3960ee840912140" providerId="LiveId" clId="{B7EAE87C-B61F-4304-8B52-340AF2CC4E0B}" dt="2025-04-10T12:07:35.230" v="749"/>
        <pc:sldMkLst>
          <pc:docMk/>
          <pc:sldMk cId="1469201359" sldId="2147374966"/>
        </pc:sldMkLst>
        <pc:spChg chg="mod">
          <ac:chgData name="Klas Fjärstedt" userId="c3960ee840912140" providerId="LiveId" clId="{B7EAE87C-B61F-4304-8B52-340AF2CC4E0B}" dt="2025-04-10T09:25:03.862" v="566" actId="20577"/>
          <ac:spMkLst>
            <pc:docMk/>
            <pc:sldMk cId="1469201359" sldId="2147374966"/>
            <ac:spMk id="5" creationId="{6FA149AA-B62A-0F7A-3A96-720803D009BD}"/>
          </ac:spMkLst>
        </pc:spChg>
        <pc:spChg chg="del">
          <ac:chgData name="Klas Fjärstedt" userId="c3960ee840912140" providerId="LiveId" clId="{B7EAE87C-B61F-4304-8B52-340AF2CC4E0B}" dt="2025-04-10T09:24:34.787" v="556" actId="478"/>
          <ac:spMkLst>
            <pc:docMk/>
            <pc:sldMk cId="1469201359" sldId="2147374966"/>
            <ac:spMk id="8" creationId="{48F98601-E667-64B4-CD17-EC7F5038E45F}"/>
          </ac:spMkLst>
        </pc:spChg>
        <pc:picChg chg="mod">
          <ac:chgData name="Klas Fjärstedt" userId="c3960ee840912140" providerId="LiveId" clId="{B7EAE87C-B61F-4304-8B52-340AF2CC4E0B}" dt="2025-04-10T09:25:15.071" v="570" actId="1076"/>
          <ac:picMkLst>
            <pc:docMk/>
            <pc:sldMk cId="1469201359" sldId="2147374966"/>
            <ac:picMk id="3" creationId="{E6A08B15-EF9E-59C7-0E5A-FFFD21F98AD0}"/>
          </ac:picMkLst>
        </pc:picChg>
        <pc:picChg chg="add mod">
          <ac:chgData name="Klas Fjärstedt" userId="c3960ee840912140" providerId="LiveId" clId="{B7EAE87C-B61F-4304-8B52-340AF2CC4E0B}" dt="2025-04-10T09:25:15.071" v="570" actId="1076"/>
          <ac:picMkLst>
            <pc:docMk/>
            <pc:sldMk cId="1469201359" sldId="2147374966"/>
            <ac:picMk id="4" creationId="{A5065CCC-C665-67F9-0172-C2CB0A30623C}"/>
          </ac:picMkLst>
        </pc:picChg>
        <pc:picChg chg="del">
          <ac:chgData name="Klas Fjärstedt" userId="c3960ee840912140" providerId="LiveId" clId="{B7EAE87C-B61F-4304-8B52-340AF2CC4E0B}" dt="2025-04-10T09:24:30.338" v="554" actId="478"/>
          <ac:picMkLst>
            <pc:docMk/>
            <pc:sldMk cId="1469201359" sldId="2147374966"/>
            <ac:picMk id="6" creationId="{BE1E76AF-6ADA-3F35-7F4A-9B2069032A4F}"/>
          </ac:picMkLst>
        </pc:picChg>
      </pc:sldChg>
      <pc:sldChg chg="modSp mod modNotesTx">
        <pc:chgData name="Klas Fjärstedt" userId="c3960ee840912140" providerId="LiveId" clId="{B7EAE87C-B61F-4304-8B52-340AF2CC4E0B}" dt="2025-04-10T09:33:30.782" v="637"/>
        <pc:sldMkLst>
          <pc:docMk/>
          <pc:sldMk cId="722552288" sldId="2147374967"/>
        </pc:sldMkLst>
        <pc:spChg chg="mod">
          <ac:chgData name="Klas Fjärstedt" userId="c3960ee840912140" providerId="LiveId" clId="{B7EAE87C-B61F-4304-8B52-340AF2CC4E0B}" dt="2025-04-10T09:30:24.401" v="620" actId="20577"/>
          <ac:spMkLst>
            <pc:docMk/>
            <pc:sldMk cId="722552288" sldId="2147374967"/>
            <ac:spMk id="2" creationId="{DC2DF7B4-44BC-67AD-EC6E-4255865DC998}"/>
          </ac:spMkLst>
        </pc:spChg>
        <pc:spChg chg="mod">
          <ac:chgData name="Klas Fjärstedt" userId="c3960ee840912140" providerId="LiveId" clId="{B7EAE87C-B61F-4304-8B52-340AF2CC4E0B}" dt="2025-04-10T09:31:21.783" v="636" actId="403"/>
          <ac:spMkLst>
            <pc:docMk/>
            <pc:sldMk cId="722552288" sldId="2147374967"/>
            <ac:spMk id="3" creationId="{1415BB5F-B5F7-A1BC-2BE4-96022FCB96B8}"/>
          </ac:spMkLst>
        </pc:spChg>
      </pc:sldChg>
      <pc:sldChg chg="modSp add mod modNotesTx">
        <pc:chgData name="Klas Fjärstedt" userId="c3960ee840912140" providerId="LiveId" clId="{B7EAE87C-B61F-4304-8B52-340AF2CC4E0B}" dt="2025-04-10T12:06:37.235" v="743" actId="20577"/>
        <pc:sldMkLst>
          <pc:docMk/>
          <pc:sldMk cId="1544959081" sldId="2147374968"/>
        </pc:sldMkLst>
        <pc:spChg chg="mod">
          <ac:chgData name="Klas Fjärstedt" userId="c3960ee840912140" providerId="LiveId" clId="{B7EAE87C-B61F-4304-8B52-340AF2CC4E0B}" dt="2025-04-10T09:43:32.127" v="640" actId="20577"/>
          <ac:spMkLst>
            <pc:docMk/>
            <pc:sldMk cId="1544959081" sldId="2147374968"/>
            <ac:spMk id="21" creationId="{1FD70FF1-3388-D047-8082-8AD3A8CA5443}"/>
          </ac:spMkLst>
        </pc:spChg>
      </pc:sldChg>
      <pc:sldChg chg="del">
        <pc:chgData name="Klas Fjärstedt" userId="c3960ee840912140" providerId="LiveId" clId="{B7EAE87C-B61F-4304-8B52-340AF2CC4E0B}" dt="2025-04-09T14:32:02.738" v="136" actId="47"/>
        <pc:sldMkLst>
          <pc:docMk/>
          <pc:sldMk cId="3336204647" sldId="2147374968"/>
        </pc:sldMkLst>
      </pc:sldChg>
      <pc:sldChg chg="del">
        <pc:chgData name="Klas Fjärstedt" userId="c3960ee840912140" providerId="LiveId" clId="{B7EAE87C-B61F-4304-8B52-340AF2CC4E0B}" dt="2025-04-09T14:32:03.640" v="137" actId="47"/>
        <pc:sldMkLst>
          <pc:docMk/>
          <pc:sldMk cId="1721346158" sldId="2147374969"/>
        </pc:sldMkLst>
      </pc:sldChg>
      <pc:sldChg chg="addSp delSp modSp new mod modNotesTx">
        <pc:chgData name="Klas Fjärstedt" userId="c3960ee840912140" providerId="LiveId" clId="{B7EAE87C-B61F-4304-8B52-340AF2CC4E0B}" dt="2025-04-10T12:06:53.524" v="744" actId="20577"/>
        <pc:sldMkLst>
          <pc:docMk/>
          <pc:sldMk cId="3338439829" sldId="2147374969"/>
        </pc:sldMkLst>
        <pc:spChg chg="mod">
          <ac:chgData name="Klas Fjärstedt" userId="c3960ee840912140" providerId="LiveId" clId="{B7EAE87C-B61F-4304-8B52-340AF2CC4E0B}" dt="2025-04-10T09:22:25.787" v="547" actId="20577"/>
          <ac:spMkLst>
            <pc:docMk/>
            <pc:sldMk cId="3338439829" sldId="2147374969"/>
            <ac:spMk id="2" creationId="{BDFC7C55-288A-35ED-3C7D-01B936E26B0A}"/>
          </ac:spMkLst>
        </pc:spChg>
        <pc:spChg chg="del mod">
          <ac:chgData name="Klas Fjärstedt" userId="c3960ee840912140" providerId="LiveId" clId="{B7EAE87C-B61F-4304-8B52-340AF2CC4E0B}" dt="2025-04-09T14:35:47.375" v="177" actId="478"/>
          <ac:spMkLst>
            <pc:docMk/>
            <pc:sldMk cId="3338439829" sldId="2147374969"/>
            <ac:spMk id="3" creationId="{E6C87340-7A91-AE38-8423-323A1C38624D}"/>
          </ac:spMkLst>
        </pc:spChg>
        <pc:spChg chg="add del mod">
          <ac:chgData name="Klas Fjärstedt" userId="c3960ee840912140" providerId="LiveId" clId="{B7EAE87C-B61F-4304-8B52-340AF2CC4E0B}" dt="2025-04-09T14:35:53.471" v="181" actId="478"/>
          <ac:spMkLst>
            <pc:docMk/>
            <pc:sldMk cId="3338439829" sldId="2147374969"/>
            <ac:spMk id="5" creationId="{5CB35BF5-65EA-452C-A049-CBB27D8528E3}"/>
          </ac:spMkLst>
        </pc:spChg>
        <pc:picChg chg="add mod">
          <ac:chgData name="Klas Fjärstedt" userId="c3960ee840912140" providerId="LiveId" clId="{B7EAE87C-B61F-4304-8B52-340AF2CC4E0B}" dt="2025-04-09T14:35:56.131" v="182" actId="1076"/>
          <ac:picMkLst>
            <pc:docMk/>
            <pc:sldMk cId="3338439829" sldId="2147374969"/>
            <ac:picMk id="7" creationId="{6A055449-0A02-AAC6-FDD4-D81A0E7755F9}"/>
          </ac:picMkLst>
        </pc:picChg>
        <pc:picChg chg="add mod">
          <ac:chgData name="Klas Fjärstedt" userId="c3960ee840912140" providerId="LiveId" clId="{B7EAE87C-B61F-4304-8B52-340AF2CC4E0B}" dt="2025-04-09T14:36:22.432" v="203"/>
          <ac:picMkLst>
            <pc:docMk/>
            <pc:sldMk cId="3338439829" sldId="2147374969"/>
            <ac:picMk id="8" creationId="{E8ACAA76-7686-2CB2-52D3-FD4CEA96D09C}"/>
          </ac:picMkLst>
        </pc:picChg>
        <pc:picChg chg="add mod">
          <ac:chgData name="Klas Fjärstedt" userId="c3960ee840912140" providerId="LiveId" clId="{B7EAE87C-B61F-4304-8B52-340AF2CC4E0B}" dt="2025-04-09T14:36:22.432" v="203"/>
          <ac:picMkLst>
            <pc:docMk/>
            <pc:sldMk cId="3338439829" sldId="2147374969"/>
            <ac:picMk id="9" creationId="{B93E3E3A-7943-5D90-68E6-FF70DFEF6F3A}"/>
          </ac:picMkLst>
        </pc:picChg>
        <pc:picChg chg="add mod">
          <ac:chgData name="Klas Fjärstedt" userId="c3960ee840912140" providerId="LiveId" clId="{B7EAE87C-B61F-4304-8B52-340AF2CC4E0B}" dt="2025-04-09T14:36:22.432" v="203"/>
          <ac:picMkLst>
            <pc:docMk/>
            <pc:sldMk cId="3338439829" sldId="2147374969"/>
            <ac:picMk id="10" creationId="{1BFB21C0-D584-6813-1CDF-146E28F89710}"/>
          </ac:picMkLst>
        </pc:picChg>
      </pc:sldChg>
      <pc:sldChg chg="add del">
        <pc:chgData name="Klas Fjärstedt" userId="c3960ee840912140" providerId="LiveId" clId="{B7EAE87C-B61F-4304-8B52-340AF2CC4E0B}" dt="2025-04-10T09:12:47.825" v="323"/>
        <pc:sldMkLst>
          <pc:docMk/>
          <pc:sldMk cId="961402968" sldId="2147374970"/>
        </pc:sldMkLst>
      </pc:sldChg>
      <pc:sldChg chg="add">
        <pc:chgData name="Klas Fjärstedt" userId="c3960ee840912140" providerId="LiveId" clId="{B7EAE87C-B61F-4304-8B52-340AF2CC4E0B}" dt="2025-04-10T09:12:47.856" v="324"/>
        <pc:sldMkLst>
          <pc:docMk/>
          <pc:sldMk cId="3347369893" sldId="2147374970"/>
        </pc:sldMkLst>
      </pc:sldChg>
      <pc:sldChg chg="add">
        <pc:chgData name="Klas Fjärstedt" userId="c3960ee840912140" providerId="LiveId" clId="{B7EAE87C-B61F-4304-8B52-340AF2CC4E0B}" dt="2025-04-10T09:12:47.856" v="324"/>
        <pc:sldMkLst>
          <pc:docMk/>
          <pc:sldMk cId="1863029308" sldId="2147374971"/>
        </pc:sldMkLst>
      </pc:sldChg>
      <pc:sldChg chg="add del">
        <pc:chgData name="Klas Fjärstedt" userId="c3960ee840912140" providerId="LiveId" clId="{B7EAE87C-B61F-4304-8B52-340AF2CC4E0B}" dt="2025-04-10T09:12:47.825" v="323"/>
        <pc:sldMkLst>
          <pc:docMk/>
          <pc:sldMk cId="2327875785" sldId="2147374971"/>
        </pc:sldMkLst>
      </pc:sldChg>
      <pc:sldChg chg="add">
        <pc:chgData name="Klas Fjärstedt" userId="c3960ee840912140" providerId="LiveId" clId="{B7EAE87C-B61F-4304-8B52-340AF2CC4E0B}" dt="2025-04-10T09:12:47.856" v="324"/>
        <pc:sldMkLst>
          <pc:docMk/>
          <pc:sldMk cId="2611436126" sldId="2147374972"/>
        </pc:sldMkLst>
      </pc:sldChg>
      <pc:sldChg chg="add del">
        <pc:chgData name="Klas Fjärstedt" userId="c3960ee840912140" providerId="LiveId" clId="{B7EAE87C-B61F-4304-8B52-340AF2CC4E0B}" dt="2025-04-10T09:12:47.825" v="323"/>
        <pc:sldMkLst>
          <pc:docMk/>
          <pc:sldMk cId="3849378172" sldId="2147374972"/>
        </pc:sldMkLst>
      </pc:sldChg>
      <pc:sldChg chg="add">
        <pc:chgData name="Klas Fjärstedt" userId="c3960ee840912140" providerId="LiveId" clId="{B7EAE87C-B61F-4304-8B52-340AF2CC4E0B}" dt="2025-04-10T09:12:47.856" v="324"/>
        <pc:sldMkLst>
          <pc:docMk/>
          <pc:sldMk cId="1138936689" sldId="2147374973"/>
        </pc:sldMkLst>
      </pc:sldChg>
      <pc:sldChg chg="add del">
        <pc:chgData name="Klas Fjärstedt" userId="c3960ee840912140" providerId="LiveId" clId="{B7EAE87C-B61F-4304-8B52-340AF2CC4E0B}" dt="2025-04-10T09:12:47.825" v="323"/>
        <pc:sldMkLst>
          <pc:docMk/>
          <pc:sldMk cId="3640684303" sldId="2147374973"/>
        </pc:sldMkLst>
      </pc:sldChg>
      <pc:sldChg chg="add del">
        <pc:chgData name="Klas Fjärstedt" userId="c3960ee840912140" providerId="LiveId" clId="{B7EAE87C-B61F-4304-8B52-340AF2CC4E0B}" dt="2025-04-10T09:17:50.574" v="483"/>
        <pc:sldMkLst>
          <pc:docMk/>
          <pc:sldMk cId="750499000" sldId="2147374974"/>
        </pc:sldMkLst>
      </pc:sldChg>
      <pc:sldChg chg="add">
        <pc:chgData name="Klas Fjärstedt" userId="c3960ee840912140" providerId="LiveId" clId="{B7EAE87C-B61F-4304-8B52-340AF2CC4E0B}" dt="2025-04-10T09:17:50.595" v="484"/>
        <pc:sldMkLst>
          <pc:docMk/>
          <pc:sldMk cId="3075193024" sldId="21473749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836F2-3019-4AC4-BEF9-B76422161D6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sv-SE"/>
        </a:p>
      </dgm:t>
    </dgm:pt>
    <dgm:pt modelId="{6B6ADAA2-2ED1-479C-8302-80B5B981A9F3}">
      <dgm:prSet phldrT="[Text]"/>
      <dgm:spPr/>
      <dgm:t>
        <a:bodyPr/>
        <a:lstStyle/>
        <a:p>
          <a:r>
            <a:rPr lang="sv-SE" dirty="0"/>
            <a:t>-</a:t>
          </a:r>
        </a:p>
      </dgm:t>
    </dgm:pt>
    <dgm:pt modelId="{4C1BA710-63B0-4738-AE91-E75BD36BF3ED}" type="parTrans" cxnId="{EE912505-2BC4-4EE9-BC6B-54E9819210F0}">
      <dgm:prSet/>
      <dgm:spPr/>
      <dgm:t>
        <a:bodyPr/>
        <a:lstStyle/>
        <a:p>
          <a:endParaRPr lang="sv-SE"/>
        </a:p>
      </dgm:t>
    </dgm:pt>
    <dgm:pt modelId="{0D53C60B-60D0-4EB4-A5BB-A3A3C992770E}" type="sibTrans" cxnId="{EE912505-2BC4-4EE9-BC6B-54E9819210F0}">
      <dgm:prSet/>
      <dgm:spPr/>
      <dgm:t>
        <a:bodyPr/>
        <a:lstStyle/>
        <a:p>
          <a:endParaRPr lang="sv-SE"/>
        </a:p>
      </dgm:t>
    </dgm:pt>
    <dgm:pt modelId="{D24D052B-A295-40D9-92C6-0AC0D6F5209A}">
      <dgm:prSet phldrT="[Text]"/>
      <dgm:spPr/>
      <dgm:t>
        <a:bodyPr/>
        <a:lstStyle/>
        <a:p>
          <a:r>
            <a:rPr lang="sv-SE" dirty="0"/>
            <a:t>-</a:t>
          </a:r>
        </a:p>
      </dgm:t>
    </dgm:pt>
    <dgm:pt modelId="{D4933E4B-6AA8-4665-A093-9489483C002A}" type="parTrans" cxnId="{964A29D9-7F8C-4DCD-906F-3C3D0BC2E7A6}">
      <dgm:prSet/>
      <dgm:spPr/>
      <dgm:t>
        <a:bodyPr/>
        <a:lstStyle/>
        <a:p>
          <a:endParaRPr lang="sv-SE"/>
        </a:p>
      </dgm:t>
    </dgm:pt>
    <dgm:pt modelId="{2E9BBA6E-F65D-4484-99FA-FA2AE298A96F}" type="sibTrans" cxnId="{964A29D9-7F8C-4DCD-906F-3C3D0BC2E7A6}">
      <dgm:prSet/>
      <dgm:spPr/>
      <dgm:t>
        <a:bodyPr/>
        <a:lstStyle/>
        <a:p>
          <a:endParaRPr lang="sv-SE"/>
        </a:p>
      </dgm:t>
    </dgm:pt>
    <dgm:pt modelId="{7F12F7AC-6562-4E18-A6A3-180216ECFD01}">
      <dgm:prSet phldrT="[Text]"/>
      <dgm:spPr/>
      <dgm:t>
        <a:bodyPr/>
        <a:lstStyle/>
        <a:p>
          <a:r>
            <a:rPr lang="sv-SE" dirty="0"/>
            <a:t>-</a:t>
          </a:r>
        </a:p>
      </dgm:t>
    </dgm:pt>
    <dgm:pt modelId="{AED8DF0B-26D5-404C-A1F0-E71D7B8F93D4}" type="parTrans" cxnId="{6E53D1C9-7A95-4536-BA33-43EF2C8BD34C}">
      <dgm:prSet/>
      <dgm:spPr/>
      <dgm:t>
        <a:bodyPr/>
        <a:lstStyle/>
        <a:p>
          <a:endParaRPr lang="sv-SE"/>
        </a:p>
      </dgm:t>
    </dgm:pt>
    <dgm:pt modelId="{1A858F5C-475F-4DF6-B4E0-1D53C446F130}" type="sibTrans" cxnId="{6E53D1C9-7A95-4536-BA33-43EF2C8BD34C}">
      <dgm:prSet/>
      <dgm:spPr/>
      <dgm:t>
        <a:bodyPr/>
        <a:lstStyle/>
        <a:p>
          <a:endParaRPr lang="sv-SE"/>
        </a:p>
      </dgm:t>
    </dgm:pt>
    <dgm:pt modelId="{2FEBF69B-B573-4465-B982-1A5D5B20C6BE}">
      <dgm:prSet phldrT="[Text]"/>
      <dgm:spPr/>
      <dgm:t>
        <a:bodyPr/>
        <a:lstStyle/>
        <a:p>
          <a:r>
            <a:rPr lang="sv-SE" dirty="0"/>
            <a:t>-</a:t>
          </a:r>
        </a:p>
      </dgm:t>
    </dgm:pt>
    <dgm:pt modelId="{BB6400E4-389C-4C61-9A68-080D0E9D9A88}" type="parTrans" cxnId="{306BCA55-CF64-4C1D-AF8F-74DEC9A10076}">
      <dgm:prSet/>
      <dgm:spPr/>
      <dgm:t>
        <a:bodyPr/>
        <a:lstStyle/>
        <a:p>
          <a:endParaRPr lang="sv-SE"/>
        </a:p>
      </dgm:t>
    </dgm:pt>
    <dgm:pt modelId="{376BE740-86AD-4548-91EA-775D87E466C6}" type="sibTrans" cxnId="{306BCA55-CF64-4C1D-AF8F-74DEC9A10076}">
      <dgm:prSet/>
      <dgm:spPr/>
      <dgm:t>
        <a:bodyPr/>
        <a:lstStyle/>
        <a:p>
          <a:endParaRPr lang="sv-SE"/>
        </a:p>
      </dgm:t>
    </dgm:pt>
    <dgm:pt modelId="{D804083B-1847-4C78-AF6C-158500C42C01}" type="pres">
      <dgm:prSet presAssocID="{5DF836F2-3019-4AC4-BEF9-B76422161D69}" presName="cycle" presStyleCnt="0">
        <dgm:presLayoutVars>
          <dgm:dir/>
          <dgm:resizeHandles val="exact"/>
        </dgm:presLayoutVars>
      </dgm:prSet>
      <dgm:spPr/>
    </dgm:pt>
    <dgm:pt modelId="{99CD7BBD-0908-46A6-9A32-D55A86E7093E}" type="pres">
      <dgm:prSet presAssocID="{6B6ADAA2-2ED1-479C-8302-80B5B981A9F3}" presName="dummy" presStyleCnt="0"/>
      <dgm:spPr/>
    </dgm:pt>
    <dgm:pt modelId="{F7BBFF3C-37C4-4D6F-A206-A383338AADE2}" type="pres">
      <dgm:prSet presAssocID="{6B6ADAA2-2ED1-479C-8302-80B5B981A9F3}" presName="node" presStyleLbl="revTx" presStyleIdx="0" presStyleCnt="4">
        <dgm:presLayoutVars>
          <dgm:bulletEnabled val="1"/>
        </dgm:presLayoutVars>
      </dgm:prSet>
      <dgm:spPr/>
    </dgm:pt>
    <dgm:pt modelId="{03327FDE-478F-4CC2-AFC8-A999447E5DC6}" type="pres">
      <dgm:prSet presAssocID="{0D53C60B-60D0-4EB4-A5BB-A3A3C992770E}" presName="sibTrans" presStyleLbl="node1" presStyleIdx="0" presStyleCnt="4" custLinFactNeighborY="-5640"/>
      <dgm:spPr/>
    </dgm:pt>
    <dgm:pt modelId="{DB9D1113-897E-4530-B944-487AFCFE43FA}" type="pres">
      <dgm:prSet presAssocID="{D24D052B-A295-40D9-92C6-0AC0D6F5209A}" presName="dummy" presStyleCnt="0"/>
      <dgm:spPr/>
    </dgm:pt>
    <dgm:pt modelId="{349D4AB8-33D3-4160-971B-C4A0A4D251A0}" type="pres">
      <dgm:prSet presAssocID="{D24D052B-A295-40D9-92C6-0AC0D6F5209A}" presName="node" presStyleLbl="revTx" presStyleIdx="1" presStyleCnt="4">
        <dgm:presLayoutVars>
          <dgm:bulletEnabled val="1"/>
        </dgm:presLayoutVars>
      </dgm:prSet>
      <dgm:spPr/>
    </dgm:pt>
    <dgm:pt modelId="{FE41726E-1B53-4392-B309-9C6249C751F5}" type="pres">
      <dgm:prSet presAssocID="{2E9BBA6E-F65D-4484-99FA-FA2AE298A96F}" presName="sibTrans" presStyleLbl="node1" presStyleIdx="1" presStyleCnt="4"/>
      <dgm:spPr/>
    </dgm:pt>
    <dgm:pt modelId="{756798A7-BCD4-42A3-83C8-9DCBEA1DCA54}" type="pres">
      <dgm:prSet presAssocID="{7F12F7AC-6562-4E18-A6A3-180216ECFD01}" presName="dummy" presStyleCnt="0"/>
      <dgm:spPr/>
    </dgm:pt>
    <dgm:pt modelId="{2B9E330B-A7CE-4FD9-9FCE-086769920B78}" type="pres">
      <dgm:prSet presAssocID="{7F12F7AC-6562-4E18-A6A3-180216ECFD01}" presName="node" presStyleLbl="revTx" presStyleIdx="2" presStyleCnt="4">
        <dgm:presLayoutVars>
          <dgm:bulletEnabled val="1"/>
        </dgm:presLayoutVars>
      </dgm:prSet>
      <dgm:spPr/>
    </dgm:pt>
    <dgm:pt modelId="{1A18DCB6-E69F-49F7-AC48-471134C491D2}" type="pres">
      <dgm:prSet presAssocID="{1A858F5C-475F-4DF6-B4E0-1D53C446F130}" presName="sibTrans" presStyleLbl="node1" presStyleIdx="2" presStyleCnt="4"/>
      <dgm:spPr/>
    </dgm:pt>
    <dgm:pt modelId="{EC0C846B-79D7-4B1F-91E5-B3F789826450}" type="pres">
      <dgm:prSet presAssocID="{2FEBF69B-B573-4465-B982-1A5D5B20C6BE}" presName="dummy" presStyleCnt="0"/>
      <dgm:spPr/>
    </dgm:pt>
    <dgm:pt modelId="{16B33B4F-F6CF-4BDA-B11B-5A0ABD78ED9E}" type="pres">
      <dgm:prSet presAssocID="{2FEBF69B-B573-4465-B982-1A5D5B20C6BE}" presName="node" presStyleLbl="revTx" presStyleIdx="3" presStyleCnt="4">
        <dgm:presLayoutVars>
          <dgm:bulletEnabled val="1"/>
        </dgm:presLayoutVars>
      </dgm:prSet>
      <dgm:spPr/>
    </dgm:pt>
    <dgm:pt modelId="{75D99A99-B984-45FE-A134-D9B5B5C3786E}" type="pres">
      <dgm:prSet presAssocID="{376BE740-86AD-4548-91EA-775D87E466C6}" presName="sibTrans" presStyleLbl="node1" presStyleIdx="3" presStyleCnt="4"/>
      <dgm:spPr/>
    </dgm:pt>
  </dgm:ptLst>
  <dgm:cxnLst>
    <dgm:cxn modelId="{EE912505-2BC4-4EE9-BC6B-54E9819210F0}" srcId="{5DF836F2-3019-4AC4-BEF9-B76422161D69}" destId="{6B6ADAA2-2ED1-479C-8302-80B5B981A9F3}" srcOrd="0" destOrd="0" parTransId="{4C1BA710-63B0-4738-AE91-E75BD36BF3ED}" sibTransId="{0D53C60B-60D0-4EB4-A5BB-A3A3C992770E}"/>
    <dgm:cxn modelId="{306BCA55-CF64-4C1D-AF8F-74DEC9A10076}" srcId="{5DF836F2-3019-4AC4-BEF9-B76422161D69}" destId="{2FEBF69B-B573-4465-B982-1A5D5B20C6BE}" srcOrd="3" destOrd="0" parTransId="{BB6400E4-389C-4C61-9A68-080D0E9D9A88}" sibTransId="{376BE740-86AD-4548-91EA-775D87E466C6}"/>
    <dgm:cxn modelId="{7A09DFA1-83E2-4B50-A14D-B3B4C219BFF2}" type="presOf" srcId="{7F12F7AC-6562-4E18-A6A3-180216ECFD01}" destId="{2B9E330B-A7CE-4FD9-9FCE-086769920B78}" srcOrd="0" destOrd="0" presId="urn:microsoft.com/office/officeart/2005/8/layout/cycle1"/>
    <dgm:cxn modelId="{BDEC7EA5-A73C-4804-B841-27A1F7939A98}" type="presOf" srcId="{2E9BBA6E-F65D-4484-99FA-FA2AE298A96F}" destId="{FE41726E-1B53-4392-B309-9C6249C751F5}" srcOrd="0" destOrd="0" presId="urn:microsoft.com/office/officeart/2005/8/layout/cycle1"/>
    <dgm:cxn modelId="{94F27AA7-988D-4B9D-B98B-AA37FFABECB9}" type="presOf" srcId="{D24D052B-A295-40D9-92C6-0AC0D6F5209A}" destId="{349D4AB8-33D3-4160-971B-C4A0A4D251A0}" srcOrd="0" destOrd="0" presId="urn:microsoft.com/office/officeart/2005/8/layout/cycle1"/>
    <dgm:cxn modelId="{79FAD7AB-D8D8-45F5-9BA0-5B9D830338F5}" type="presOf" srcId="{6B6ADAA2-2ED1-479C-8302-80B5B981A9F3}" destId="{F7BBFF3C-37C4-4D6F-A206-A383338AADE2}" srcOrd="0" destOrd="0" presId="urn:microsoft.com/office/officeart/2005/8/layout/cycle1"/>
    <dgm:cxn modelId="{6E53D1C9-7A95-4536-BA33-43EF2C8BD34C}" srcId="{5DF836F2-3019-4AC4-BEF9-B76422161D69}" destId="{7F12F7AC-6562-4E18-A6A3-180216ECFD01}" srcOrd="2" destOrd="0" parTransId="{AED8DF0B-26D5-404C-A1F0-E71D7B8F93D4}" sibTransId="{1A858F5C-475F-4DF6-B4E0-1D53C446F130}"/>
    <dgm:cxn modelId="{A7A8EDCE-E36A-4880-8BBA-3FA9D81A2935}" type="presOf" srcId="{0D53C60B-60D0-4EB4-A5BB-A3A3C992770E}" destId="{03327FDE-478F-4CC2-AFC8-A999447E5DC6}" srcOrd="0" destOrd="0" presId="urn:microsoft.com/office/officeart/2005/8/layout/cycle1"/>
    <dgm:cxn modelId="{964A29D9-7F8C-4DCD-906F-3C3D0BC2E7A6}" srcId="{5DF836F2-3019-4AC4-BEF9-B76422161D69}" destId="{D24D052B-A295-40D9-92C6-0AC0D6F5209A}" srcOrd="1" destOrd="0" parTransId="{D4933E4B-6AA8-4665-A093-9489483C002A}" sibTransId="{2E9BBA6E-F65D-4484-99FA-FA2AE298A96F}"/>
    <dgm:cxn modelId="{C8F3F2D9-2907-4063-909E-C160DBBBB484}" type="presOf" srcId="{2FEBF69B-B573-4465-B982-1A5D5B20C6BE}" destId="{16B33B4F-F6CF-4BDA-B11B-5A0ABD78ED9E}" srcOrd="0" destOrd="0" presId="urn:microsoft.com/office/officeart/2005/8/layout/cycle1"/>
    <dgm:cxn modelId="{0625A2E3-25BD-47AE-85D3-35EEB726B8AA}" type="presOf" srcId="{5DF836F2-3019-4AC4-BEF9-B76422161D69}" destId="{D804083B-1847-4C78-AF6C-158500C42C01}" srcOrd="0" destOrd="0" presId="urn:microsoft.com/office/officeart/2005/8/layout/cycle1"/>
    <dgm:cxn modelId="{10E0F3E4-D678-4642-92E6-28F88E64759E}" type="presOf" srcId="{1A858F5C-475F-4DF6-B4E0-1D53C446F130}" destId="{1A18DCB6-E69F-49F7-AC48-471134C491D2}" srcOrd="0" destOrd="0" presId="urn:microsoft.com/office/officeart/2005/8/layout/cycle1"/>
    <dgm:cxn modelId="{0730C8E5-9D0C-4C60-B9DB-11D9812E0742}" type="presOf" srcId="{376BE740-86AD-4548-91EA-775D87E466C6}" destId="{75D99A99-B984-45FE-A134-D9B5B5C3786E}" srcOrd="0" destOrd="0" presId="urn:microsoft.com/office/officeart/2005/8/layout/cycle1"/>
    <dgm:cxn modelId="{5ED8AB9A-2335-4E33-9C13-BA10B1DDA37E}" type="presParOf" srcId="{D804083B-1847-4C78-AF6C-158500C42C01}" destId="{99CD7BBD-0908-46A6-9A32-D55A86E7093E}" srcOrd="0" destOrd="0" presId="urn:microsoft.com/office/officeart/2005/8/layout/cycle1"/>
    <dgm:cxn modelId="{B938DBAE-D6DD-4AD1-B8E4-7F749E45E556}" type="presParOf" srcId="{D804083B-1847-4C78-AF6C-158500C42C01}" destId="{F7BBFF3C-37C4-4D6F-A206-A383338AADE2}" srcOrd="1" destOrd="0" presId="urn:microsoft.com/office/officeart/2005/8/layout/cycle1"/>
    <dgm:cxn modelId="{A5B4FA74-0EA2-4C2E-A030-42F08B79E8BD}" type="presParOf" srcId="{D804083B-1847-4C78-AF6C-158500C42C01}" destId="{03327FDE-478F-4CC2-AFC8-A999447E5DC6}" srcOrd="2" destOrd="0" presId="urn:microsoft.com/office/officeart/2005/8/layout/cycle1"/>
    <dgm:cxn modelId="{AE5ED8ED-A6D5-419B-8E23-04B1ED1389CF}" type="presParOf" srcId="{D804083B-1847-4C78-AF6C-158500C42C01}" destId="{DB9D1113-897E-4530-B944-487AFCFE43FA}" srcOrd="3" destOrd="0" presId="urn:microsoft.com/office/officeart/2005/8/layout/cycle1"/>
    <dgm:cxn modelId="{E441E7A5-34EC-4FA8-A650-51F52C7F94F0}" type="presParOf" srcId="{D804083B-1847-4C78-AF6C-158500C42C01}" destId="{349D4AB8-33D3-4160-971B-C4A0A4D251A0}" srcOrd="4" destOrd="0" presId="urn:microsoft.com/office/officeart/2005/8/layout/cycle1"/>
    <dgm:cxn modelId="{8AD2C1AD-49F0-439B-A4C9-CF9EC2A843D7}" type="presParOf" srcId="{D804083B-1847-4C78-AF6C-158500C42C01}" destId="{FE41726E-1B53-4392-B309-9C6249C751F5}" srcOrd="5" destOrd="0" presId="urn:microsoft.com/office/officeart/2005/8/layout/cycle1"/>
    <dgm:cxn modelId="{1477A848-F6E1-4A2D-84C5-E6FA5FFF1E5B}" type="presParOf" srcId="{D804083B-1847-4C78-AF6C-158500C42C01}" destId="{756798A7-BCD4-42A3-83C8-9DCBEA1DCA54}" srcOrd="6" destOrd="0" presId="urn:microsoft.com/office/officeart/2005/8/layout/cycle1"/>
    <dgm:cxn modelId="{00C8EC1E-F171-49D7-BCD5-0698378DA183}" type="presParOf" srcId="{D804083B-1847-4C78-AF6C-158500C42C01}" destId="{2B9E330B-A7CE-4FD9-9FCE-086769920B78}" srcOrd="7" destOrd="0" presId="urn:microsoft.com/office/officeart/2005/8/layout/cycle1"/>
    <dgm:cxn modelId="{E909CF3F-6EB4-4939-8C18-E631B491D4CB}" type="presParOf" srcId="{D804083B-1847-4C78-AF6C-158500C42C01}" destId="{1A18DCB6-E69F-49F7-AC48-471134C491D2}" srcOrd="8" destOrd="0" presId="urn:microsoft.com/office/officeart/2005/8/layout/cycle1"/>
    <dgm:cxn modelId="{BA8FE753-E4E5-4CEB-A1D0-6967640F5060}" type="presParOf" srcId="{D804083B-1847-4C78-AF6C-158500C42C01}" destId="{EC0C846B-79D7-4B1F-91E5-B3F789826450}" srcOrd="9" destOrd="0" presId="urn:microsoft.com/office/officeart/2005/8/layout/cycle1"/>
    <dgm:cxn modelId="{1CF09CE7-AB0F-4704-BAE2-921944CACB70}" type="presParOf" srcId="{D804083B-1847-4C78-AF6C-158500C42C01}" destId="{16B33B4F-F6CF-4BDA-B11B-5A0ABD78ED9E}" srcOrd="10" destOrd="0" presId="urn:microsoft.com/office/officeart/2005/8/layout/cycle1"/>
    <dgm:cxn modelId="{6F5957B3-8F9E-4921-9D20-BA496E083DF6}" type="presParOf" srcId="{D804083B-1847-4C78-AF6C-158500C42C01}" destId="{75D99A99-B984-45FE-A134-D9B5B5C3786E}"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25DE3-B702-4ABF-BAB7-D4E1A2EC5AF3}" type="doc">
      <dgm:prSet loTypeId="urn:microsoft.com/office/officeart/2005/8/layout/chevron1" loCatId="process" qsTypeId="urn:microsoft.com/office/officeart/2005/8/quickstyle/simple1" qsCatId="simple" csTypeId="urn:microsoft.com/office/officeart/2005/8/colors/accent1_2" csCatId="accent1" phldr="1"/>
      <dgm:spPr/>
    </dgm:pt>
    <dgm:pt modelId="{EC9CCEFA-0E2A-4282-89BC-790185FA3856}">
      <dgm:prSet phldrT="[Text]"/>
      <dgm:spPr/>
      <dgm:t>
        <a:bodyPr/>
        <a:lstStyle/>
        <a:p>
          <a:r>
            <a:rPr lang="sv-SE" dirty="0"/>
            <a:t>-</a:t>
          </a:r>
        </a:p>
      </dgm:t>
    </dgm:pt>
    <dgm:pt modelId="{0499D7C2-8529-4CDF-90D3-4A4474C9798E}" type="parTrans" cxnId="{E76218B4-5B04-40AF-A250-EE344FA77AEA}">
      <dgm:prSet/>
      <dgm:spPr/>
      <dgm:t>
        <a:bodyPr/>
        <a:lstStyle/>
        <a:p>
          <a:endParaRPr lang="sv-SE"/>
        </a:p>
      </dgm:t>
    </dgm:pt>
    <dgm:pt modelId="{F66E2C35-9784-4FA0-A917-6328554BD9FD}" type="sibTrans" cxnId="{E76218B4-5B04-40AF-A250-EE344FA77AEA}">
      <dgm:prSet/>
      <dgm:spPr/>
      <dgm:t>
        <a:bodyPr/>
        <a:lstStyle/>
        <a:p>
          <a:endParaRPr lang="sv-SE"/>
        </a:p>
      </dgm:t>
    </dgm:pt>
    <dgm:pt modelId="{6EAC5929-AF2E-4D10-8253-DD72585CBF07}">
      <dgm:prSet phldrT="[Text]"/>
      <dgm:spPr/>
      <dgm:t>
        <a:bodyPr/>
        <a:lstStyle/>
        <a:p>
          <a:r>
            <a:rPr lang="sv-SE" dirty="0"/>
            <a:t>-</a:t>
          </a:r>
        </a:p>
      </dgm:t>
    </dgm:pt>
    <dgm:pt modelId="{F57D9B01-506E-412A-AFA4-65103771E3A6}" type="parTrans" cxnId="{BA5C819A-3051-4BF6-9FD4-770D713CF9AE}">
      <dgm:prSet/>
      <dgm:spPr/>
      <dgm:t>
        <a:bodyPr/>
        <a:lstStyle/>
        <a:p>
          <a:endParaRPr lang="sv-SE"/>
        </a:p>
      </dgm:t>
    </dgm:pt>
    <dgm:pt modelId="{C5943229-7094-4490-A34F-722EE32F040E}" type="sibTrans" cxnId="{BA5C819A-3051-4BF6-9FD4-770D713CF9AE}">
      <dgm:prSet/>
      <dgm:spPr/>
      <dgm:t>
        <a:bodyPr/>
        <a:lstStyle/>
        <a:p>
          <a:endParaRPr lang="sv-SE"/>
        </a:p>
      </dgm:t>
    </dgm:pt>
    <dgm:pt modelId="{84D56C96-29D4-42F8-8BA1-BCE5734A930A}">
      <dgm:prSet phldrT="[Text]"/>
      <dgm:spPr/>
      <dgm:t>
        <a:bodyPr/>
        <a:lstStyle/>
        <a:p>
          <a:r>
            <a:rPr lang="sv-SE" dirty="0"/>
            <a:t>-</a:t>
          </a:r>
        </a:p>
      </dgm:t>
    </dgm:pt>
    <dgm:pt modelId="{813CEA1D-0DD3-4CB9-9DB9-96CBC900E2A9}" type="parTrans" cxnId="{3A096E86-FFCE-4EE9-AF51-78D6A521320E}">
      <dgm:prSet/>
      <dgm:spPr/>
      <dgm:t>
        <a:bodyPr/>
        <a:lstStyle/>
        <a:p>
          <a:endParaRPr lang="sv-SE"/>
        </a:p>
      </dgm:t>
    </dgm:pt>
    <dgm:pt modelId="{CD6AF4AC-4D82-40B7-823A-1FFECBC39A11}" type="sibTrans" cxnId="{3A096E86-FFCE-4EE9-AF51-78D6A521320E}">
      <dgm:prSet/>
      <dgm:spPr/>
      <dgm:t>
        <a:bodyPr/>
        <a:lstStyle/>
        <a:p>
          <a:endParaRPr lang="sv-SE"/>
        </a:p>
      </dgm:t>
    </dgm:pt>
    <dgm:pt modelId="{B9437BFC-E318-4FAB-9780-D8FDFBCB3C48}">
      <dgm:prSet phldrT="[Text]"/>
      <dgm:spPr/>
      <dgm:t>
        <a:bodyPr/>
        <a:lstStyle/>
        <a:p>
          <a:r>
            <a:rPr lang="sv-SE" dirty="0"/>
            <a:t>-</a:t>
          </a:r>
        </a:p>
      </dgm:t>
    </dgm:pt>
    <dgm:pt modelId="{C0F1EC86-533B-4A19-B7AC-719621F96FB2}" type="parTrans" cxnId="{884C2EB7-B04C-4C1A-A78B-E59B3BB4ABFC}">
      <dgm:prSet/>
      <dgm:spPr/>
      <dgm:t>
        <a:bodyPr/>
        <a:lstStyle/>
        <a:p>
          <a:endParaRPr lang="sv-SE"/>
        </a:p>
      </dgm:t>
    </dgm:pt>
    <dgm:pt modelId="{DA8CDE22-47D1-4594-99E1-D84932DB8ACC}" type="sibTrans" cxnId="{884C2EB7-B04C-4C1A-A78B-E59B3BB4ABFC}">
      <dgm:prSet/>
      <dgm:spPr/>
      <dgm:t>
        <a:bodyPr/>
        <a:lstStyle/>
        <a:p>
          <a:endParaRPr lang="sv-SE"/>
        </a:p>
      </dgm:t>
    </dgm:pt>
    <dgm:pt modelId="{334C4F64-7B12-4972-A784-E364347AD6D0}" type="pres">
      <dgm:prSet presAssocID="{E7E25DE3-B702-4ABF-BAB7-D4E1A2EC5AF3}" presName="Name0" presStyleCnt="0">
        <dgm:presLayoutVars>
          <dgm:dir/>
          <dgm:animLvl val="lvl"/>
          <dgm:resizeHandles val="exact"/>
        </dgm:presLayoutVars>
      </dgm:prSet>
      <dgm:spPr/>
    </dgm:pt>
    <dgm:pt modelId="{4C3AFB7F-A7CB-4838-B5C9-ABEBFAF0FEE9}" type="pres">
      <dgm:prSet presAssocID="{EC9CCEFA-0E2A-4282-89BC-790185FA3856}" presName="parTxOnly" presStyleLbl="node1" presStyleIdx="0" presStyleCnt="4">
        <dgm:presLayoutVars>
          <dgm:chMax val="0"/>
          <dgm:chPref val="0"/>
          <dgm:bulletEnabled val="1"/>
        </dgm:presLayoutVars>
      </dgm:prSet>
      <dgm:spPr/>
    </dgm:pt>
    <dgm:pt modelId="{D68888AA-E397-43B3-9196-F84545B1F979}" type="pres">
      <dgm:prSet presAssocID="{F66E2C35-9784-4FA0-A917-6328554BD9FD}" presName="parTxOnlySpace" presStyleCnt="0"/>
      <dgm:spPr/>
    </dgm:pt>
    <dgm:pt modelId="{31197F6C-DE61-4DF7-B0D7-FCAD86D64722}" type="pres">
      <dgm:prSet presAssocID="{6EAC5929-AF2E-4D10-8253-DD72585CBF07}" presName="parTxOnly" presStyleLbl="node1" presStyleIdx="1" presStyleCnt="4">
        <dgm:presLayoutVars>
          <dgm:chMax val="0"/>
          <dgm:chPref val="0"/>
          <dgm:bulletEnabled val="1"/>
        </dgm:presLayoutVars>
      </dgm:prSet>
      <dgm:spPr/>
    </dgm:pt>
    <dgm:pt modelId="{1A3DF3B2-8F1E-4AC2-A6D0-ED897111A30C}" type="pres">
      <dgm:prSet presAssocID="{C5943229-7094-4490-A34F-722EE32F040E}" presName="parTxOnlySpace" presStyleCnt="0"/>
      <dgm:spPr/>
    </dgm:pt>
    <dgm:pt modelId="{B7F0FECE-234F-45B2-95D7-F968E159871D}" type="pres">
      <dgm:prSet presAssocID="{84D56C96-29D4-42F8-8BA1-BCE5734A930A}" presName="parTxOnly" presStyleLbl="node1" presStyleIdx="2" presStyleCnt="4">
        <dgm:presLayoutVars>
          <dgm:chMax val="0"/>
          <dgm:chPref val="0"/>
          <dgm:bulletEnabled val="1"/>
        </dgm:presLayoutVars>
      </dgm:prSet>
      <dgm:spPr/>
    </dgm:pt>
    <dgm:pt modelId="{D86BF951-1117-4F0B-A128-1604C9135802}" type="pres">
      <dgm:prSet presAssocID="{CD6AF4AC-4D82-40B7-823A-1FFECBC39A11}" presName="parTxOnlySpace" presStyleCnt="0"/>
      <dgm:spPr/>
    </dgm:pt>
    <dgm:pt modelId="{E18B0683-8A28-4674-97A7-E446944E14D1}" type="pres">
      <dgm:prSet presAssocID="{B9437BFC-E318-4FAB-9780-D8FDFBCB3C48}" presName="parTxOnly" presStyleLbl="node1" presStyleIdx="3" presStyleCnt="4">
        <dgm:presLayoutVars>
          <dgm:chMax val="0"/>
          <dgm:chPref val="0"/>
          <dgm:bulletEnabled val="1"/>
        </dgm:presLayoutVars>
      </dgm:prSet>
      <dgm:spPr/>
    </dgm:pt>
  </dgm:ptLst>
  <dgm:cxnLst>
    <dgm:cxn modelId="{DF6CB054-9567-4A63-B8F4-AB2CFE62B599}" type="presOf" srcId="{E7E25DE3-B702-4ABF-BAB7-D4E1A2EC5AF3}" destId="{334C4F64-7B12-4972-A784-E364347AD6D0}" srcOrd="0" destOrd="0" presId="urn:microsoft.com/office/officeart/2005/8/layout/chevron1"/>
    <dgm:cxn modelId="{3A096E86-FFCE-4EE9-AF51-78D6A521320E}" srcId="{E7E25DE3-B702-4ABF-BAB7-D4E1A2EC5AF3}" destId="{84D56C96-29D4-42F8-8BA1-BCE5734A930A}" srcOrd="2" destOrd="0" parTransId="{813CEA1D-0DD3-4CB9-9DB9-96CBC900E2A9}" sibTransId="{CD6AF4AC-4D82-40B7-823A-1FFECBC39A11}"/>
    <dgm:cxn modelId="{BA5C819A-3051-4BF6-9FD4-770D713CF9AE}" srcId="{E7E25DE3-B702-4ABF-BAB7-D4E1A2EC5AF3}" destId="{6EAC5929-AF2E-4D10-8253-DD72585CBF07}" srcOrd="1" destOrd="0" parTransId="{F57D9B01-506E-412A-AFA4-65103771E3A6}" sibTransId="{C5943229-7094-4490-A34F-722EE32F040E}"/>
    <dgm:cxn modelId="{DD5F08A4-DA7E-44AB-976F-C7DC9A4CEE10}" type="presOf" srcId="{84D56C96-29D4-42F8-8BA1-BCE5734A930A}" destId="{B7F0FECE-234F-45B2-95D7-F968E159871D}" srcOrd="0" destOrd="0" presId="urn:microsoft.com/office/officeart/2005/8/layout/chevron1"/>
    <dgm:cxn modelId="{B43841A5-01E2-4AB8-A224-AFDC5BCC207D}" type="presOf" srcId="{EC9CCEFA-0E2A-4282-89BC-790185FA3856}" destId="{4C3AFB7F-A7CB-4838-B5C9-ABEBFAF0FEE9}" srcOrd="0" destOrd="0" presId="urn:microsoft.com/office/officeart/2005/8/layout/chevron1"/>
    <dgm:cxn modelId="{E76218B4-5B04-40AF-A250-EE344FA77AEA}" srcId="{E7E25DE3-B702-4ABF-BAB7-D4E1A2EC5AF3}" destId="{EC9CCEFA-0E2A-4282-89BC-790185FA3856}" srcOrd="0" destOrd="0" parTransId="{0499D7C2-8529-4CDF-90D3-4A4474C9798E}" sibTransId="{F66E2C35-9784-4FA0-A917-6328554BD9FD}"/>
    <dgm:cxn modelId="{884C2EB7-B04C-4C1A-A78B-E59B3BB4ABFC}" srcId="{E7E25DE3-B702-4ABF-BAB7-D4E1A2EC5AF3}" destId="{B9437BFC-E318-4FAB-9780-D8FDFBCB3C48}" srcOrd="3" destOrd="0" parTransId="{C0F1EC86-533B-4A19-B7AC-719621F96FB2}" sibTransId="{DA8CDE22-47D1-4594-99E1-D84932DB8ACC}"/>
    <dgm:cxn modelId="{A3F338C2-EB84-4FE4-B8B9-1688466B393B}" type="presOf" srcId="{6EAC5929-AF2E-4D10-8253-DD72585CBF07}" destId="{31197F6C-DE61-4DF7-B0D7-FCAD86D64722}" srcOrd="0" destOrd="0" presId="urn:microsoft.com/office/officeart/2005/8/layout/chevron1"/>
    <dgm:cxn modelId="{CFD85BC7-739F-41C4-894B-9646755841BF}" type="presOf" srcId="{B9437BFC-E318-4FAB-9780-D8FDFBCB3C48}" destId="{E18B0683-8A28-4674-97A7-E446944E14D1}" srcOrd="0" destOrd="0" presId="urn:microsoft.com/office/officeart/2005/8/layout/chevron1"/>
    <dgm:cxn modelId="{A83DE7E9-54D8-407A-9A9D-48CAAE59BA61}" type="presParOf" srcId="{334C4F64-7B12-4972-A784-E364347AD6D0}" destId="{4C3AFB7F-A7CB-4838-B5C9-ABEBFAF0FEE9}" srcOrd="0" destOrd="0" presId="urn:microsoft.com/office/officeart/2005/8/layout/chevron1"/>
    <dgm:cxn modelId="{2D06255D-0237-445D-8882-E731157F2B2B}" type="presParOf" srcId="{334C4F64-7B12-4972-A784-E364347AD6D0}" destId="{D68888AA-E397-43B3-9196-F84545B1F979}" srcOrd="1" destOrd="0" presId="urn:microsoft.com/office/officeart/2005/8/layout/chevron1"/>
    <dgm:cxn modelId="{93FFE381-4EB1-4BA0-8612-95A556CE3475}" type="presParOf" srcId="{334C4F64-7B12-4972-A784-E364347AD6D0}" destId="{31197F6C-DE61-4DF7-B0D7-FCAD86D64722}" srcOrd="2" destOrd="0" presId="urn:microsoft.com/office/officeart/2005/8/layout/chevron1"/>
    <dgm:cxn modelId="{D6BBB7D1-24DE-43C8-85A0-EAE645086C82}" type="presParOf" srcId="{334C4F64-7B12-4972-A784-E364347AD6D0}" destId="{1A3DF3B2-8F1E-4AC2-A6D0-ED897111A30C}" srcOrd="3" destOrd="0" presId="urn:microsoft.com/office/officeart/2005/8/layout/chevron1"/>
    <dgm:cxn modelId="{62E6313C-F607-42D9-B243-6EE157EB97F6}" type="presParOf" srcId="{334C4F64-7B12-4972-A784-E364347AD6D0}" destId="{B7F0FECE-234F-45B2-95D7-F968E159871D}" srcOrd="4" destOrd="0" presId="urn:microsoft.com/office/officeart/2005/8/layout/chevron1"/>
    <dgm:cxn modelId="{D0860DE9-AB38-4E0D-85A9-B882447C668F}" type="presParOf" srcId="{334C4F64-7B12-4972-A784-E364347AD6D0}" destId="{D86BF951-1117-4F0B-A128-1604C9135802}" srcOrd="5" destOrd="0" presId="urn:microsoft.com/office/officeart/2005/8/layout/chevron1"/>
    <dgm:cxn modelId="{4257C1F9-F089-41D2-9074-2337222AC3FE}" type="presParOf" srcId="{334C4F64-7B12-4972-A784-E364347AD6D0}" destId="{E18B0683-8A28-4674-97A7-E446944E14D1}"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0C1AD-A571-49E3-B9F0-60036E016B5C}"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sv-SE"/>
        </a:p>
      </dgm:t>
    </dgm:pt>
    <dgm:pt modelId="{7FE60BA1-20B6-46A0-8A78-1FA0DCB08411}">
      <dgm:prSet phldrT="[Text]"/>
      <dgm:spPr>
        <a:noFill/>
      </dgm:spPr>
      <dgm:t>
        <a:bodyPr/>
        <a:lstStyle/>
        <a:p>
          <a:r>
            <a:rPr lang="sv-SE" dirty="0"/>
            <a:t>.</a:t>
          </a:r>
        </a:p>
      </dgm:t>
    </dgm:pt>
    <dgm:pt modelId="{9E124E19-9FC8-4FD0-B190-07E5011298C3}" type="parTrans" cxnId="{B77F1780-CC99-44FB-BCD1-6AEF9A9E5686}">
      <dgm:prSet/>
      <dgm:spPr/>
      <dgm:t>
        <a:bodyPr/>
        <a:lstStyle/>
        <a:p>
          <a:endParaRPr lang="sv-SE"/>
        </a:p>
      </dgm:t>
    </dgm:pt>
    <dgm:pt modelId="{A95E9D3E-BCDA-4E43-9A24-CBD0748A976D}" type="sibTrans" cxnId="{B77F1780-CC99-44FB-BCD1-6AEF9A9E5686}">
      <dgm:prSet/>
      <dgm:spPr>
        <a:solidFill>
          <a:schemeClr val="bg2">
            <a:lumMod val="50000"/>
          </a:schemeClr>
        </a:solidFill>
      </dgm:spPr>
      <dgm:t>
        <a:bodyPr/>
        <a:lstStyle/>
        <a:p>
          <a:endParaRPr lang="sv-SE"/>
        </a:p>
      </dgm:t>
    </dgm:pt>
    <dgm:pt modelId="{BE4EE995-FDBE-419C-8932-32DEE65E3B92}">
      <dgm:prSet phldrT="[Text]"/>
      <dgm:spPr>
        <a:noFill/>
      </dgm:spPr>
      <dgm:t>
        <a:bodyPr/>
        <a:lstStyle/>
        <a:p>
          <a:r>
            <a:rPr lang="sv-SE" dirty="0"/>
            <a:t>.</a:t>
          </a:r>
        </a:p>
      </dgm:t>
    </dgm:pt>
    <dgm:pt modelId="{AC1603FA-BA8B-4E48-97D7-963722BC9BB5}" type="parTrans" cxnId="{3D64AB02-48B0-4BA7-B3A7-D42491FF4EDF}">
      <dgm:prSet/>
      <dgm:spPr/>
      <dgm:t>
        <a:bodyPr/>
        <a:lstStyle/>
        <a:p>
          <a:endParaRPr lang="sv-SE"/>
        </a:p>
      </dgm:t>
    </dgm:pt>
    <dgm:pt modelId="{F6D6996F-B50D-4900-9F41-532C39B74A57}" type="sibTrans" cxnId="{3D64AB02-48B0-4BA7-B3A7-D42491FF4EDF}">
      <dgm:prSet/>
      <dgm:spPr>
        <a:solidFill>
          <a:schemeClr val="bg2">
            <a:lumMod val="50000"/>
          </a:schemeClr>
        </a:solidFill>
      </dgm:spPr>
      <dgm:t>
        <a:bodyPr/>
        <a:lstStyle/>
        <a:p>
          <a:endParaRPr lang="sv-SE"/>
        </a:p>
      </dgm:t>
    </dgm:pt>
    <dgm:pt modelId="{CF69C497-FB3B-4CC7-BC40-57E25C364094}">
      <dgm:prSet phldrT="[Text]"/>
      <dgm:spPr>
        <a:noFill/>
      </dgm:spPr>
      <dgm:t>
        <a:bodyPr/>
        <a:lstStyle/>
        <a:p>
          <a:r>
            <a:rPr lang="sv-SE" dirty="0"/>
            <a:t>.</a:t>
          </a:r>
        </a:p>
      </dgm:t>
    </dgm:pt>
    <dgm:pt modelId="{61FF42CA-7A65-4417-8869-342FD945A740}" type="parTrans" cxnId="{C3146BDE-258C-4E8F-8571-98BE94DE2B8F}">
      <dgm:prSet/>
      <dgm:spPr/>
      <dgm:t>
        <a:bodyPr/>
        <a:lstStyle/>
        <a:p>
          <a:endParaRPr lang="sv-SE"/>
        </a:p>
      </dgm:t>
    </dgm:pt>
    <dgm:pt modelId="{294BD58B-550A-462B-BCDC-FE87A0DCED09}" type="sibTrans" cxnId="{C3146BDE-258C-4E8F-8571-98BE94DE2B8F}">
      <dgm:prSet/>
      <dgm:spPr>
        <a:solidFill>
          <a:schemeClr val="bg2">
            <a:lumMod val="50000"/>
          </a:schemeClr>
        </a:solidFill>
      </dgm:spPr>
      <dgm:t>
        <a:bodyPr/>
        <a:lstStyle/>
        <a:p>
          <a:endParaRPr lang="sv-SE"/>
        </a:p>
      </dgm:t>
    </dgm:pt>
    <dgm:pt modelId="{68292D18-A580-44AE-A342-5D4E3EF179DD}">
      <dgm:prSet phldrT="[Text]"/>
      <dgm:spPr>
        <a:noFill/>
      </dgm:spPr>
      <dgm:t>
        <a:bodyPr/>
        <a:lstStyle/>
        <a:p>
          <a:r>
            <a:rPr lang="sv-SE" dirty="0"/>
            <a:t>.</a:t>
          </a:r>
        </a:p>
      </dgm:t>
    </dgm:pt>
    <dgm:pt modelId="{B7123EC2-30D8-4671-B03B-0F02F4C0E489}" type="parTrans" cxnId="{FD422464-C02B-41C6-B627-2BCDAE1AA4A9}">
      <dgm:prSet/>
      <dgm:spPr/>
      <dgm:t>
        <a:bodyPr/>
        <a:lstStyle/>
        <a:p>
          <a:endParaRPr lang="sv-SE"/>
        </a:p>
      </dgm:t>
    </dgm:pt>
    <dgm:pt modelId="{BCF4504F-4569-491A-ABC0-99A944DE8DAB}" type="sibTrans" cxnId="{FD422464-C02B-41C6-B627-2BCDAE1AA4A9}">
      <dgm:prSet/>
      <dgm:spPr>
        <a:solidFill>
          <a:schemeClr val="bg2">
            <a:lumMod val="50000"/>
          </a:schemeClr>
        </a:solidFill>
      </dgm:spPr>
      <dgm:t>
        <a:bodyPr/>
        <a:lstStyle/>
        <a:p>
          <a:endParaRPr lang="sv-SE"/>
        </a:p>
      </dgm:t>
    </dgm:pt>
    <dgm:pt modelId="{440CB4D2-69E4-4F72-981B-001ABC2B0B00}" type="pres">
      <dgm:prSet presAssocID="{ACC0C1AD-A571-49E3-B9F0-60036E016B5C}" presName="cycle" presStyleCnt="0">
        <dgm:presLayoutVars>
          <dgm:dir/>
          <dgm:resizeHandles val="exact"/>
        </dgm:presLayoutVars>
      </dgm:prSet>
      <dgm:spPr/>
    </dgm:pt>
    <dgm:pt modelId="{C85B8A33-5F7B-483F-8A88-CF372575DD41}" type="pres">
      <dgm:prSet presAssocID="{7FE60BA1-20B6-46A0-8A78-1FA0DCB08411}" presName="dummy" presStyleCnt="0"/>
      <dgm:spPr/>
    </dgm:pt>
    <dgm:pt modelId="{C862C207-C3F3-41E1-B258-791A69403380}" type="pres">
      <dgm:prSet presAssocID="{7FE60BA1-20B6-46A0-8A78-1FA0DCB08411}" presName="node" presStyleLbl="revTx" presStyleIdx="0" presStyleCnt="4">
        <dgm:presLayoutVars>
          <dgm:bulletEnabled val="1"/>
        </dgm:presLayoutVars>
      </dgm:prSet>
      <dgm:spPr/>
    </dgm:pt>
    <dgm:pt modelId="{1FF4F41E-8658-4A89-9B6A-C27A56D437F4}" type="pres">
      <dgm:prSet presAssocID="{A95E9D3E-BCDA-4E43-9A24-CBD0748A976D}" presName="sibTrans" presStyleLbl="node1" presStyleIdx="0" presStyleCnt="4"/>
      <dgm:spPr/>
    </dgm:pt>
    <dgm:pt modelId="{355F6BE8-0A3B-4CA2-920E-B62CFFDEDC5C}" type="pres">
      <dgm:prSet presAssocID="{BE4EE995-FDBE-419C-8932-32DEE65E3B92}" presName="dummy" presStyleCnt="0"/>
      <dgm:spPr/>
    </dgm:pt>
    <dgm:pt modelId="{C8F64DFC-4244-4F15-9EAB-3EDC308B5386}" type="pres">
      <dgm:prSet presAssocID="{BE4EE995-FDBE-419C-8932-32DEE65E3B92}" presName="node" presStyleLbl="revTx" presStyleIdx="1" presStyleCnt="4">
        <dgm:presLayoutVars>
          <dgm:bulletEnabled val="1"/>
        </dgm:presLayoutVars>
      </dgm:prSet>
      <dgm:spPr/>
    </dgm:pt>
    <dgm:pt modelId="{F9719783-887C-4778-97AA-3D72D41ED3AA}" type="pres">
      <dgm:prSet presAssocID="{F6D6996F-B50D-4900-9F41-532C39B74A57}" presName="sibTrans" presStyleLbl="node1" presStyleIdx="1" presStyleCnt="4"/>
      <dgm:spPr/>
    </dgm:pt>
    <dgm:pt modelId="{D048D5BE-6357-489F-8F80-2B3CF6444DD1}" type="pres">
      <dgm:prSet presAssocID="{CF69C497-FB3B-4CC7-BC40-57E25C364094}" presName="dummy" presStyleCnt="0"/>
      <dgm:spPr/>
    </dgm:pt>
    <dgm:pt modelId="{50E13255-907E-46EA-8DB8-A8EEE1B6D867}" type="pres">
      <dgm:prSet presAssocID="{CF69C497-FB3B-4CC7-BC40-57E25C364094}" presName="node" presStyleLbl="revTx" presStyleIdx="2" presStyleCnt="4">
        <dgm:presLayoutVars>
          <dgm:bulletEnabled val="1"/>
        </dgm:presLayoutVars>
      </dgm:prSet>
      <dgm:spPr/>
    </dgm:pt>
    <dgm:pt modelId="{1031CA66-3547-4D1A-8648-34FC16BBAFE5}" type="pres">
      <dgm:prSet presAssocID="{294BD58B-550A-462B-BCDC-FE87A0DCED09}" presName="sibTrans" presStyleLbl="node1" presStyleIdx="2" presStyleCnt="4"/>
      <dgm:spPr/>
    </dgm:pt>
    <dgm:pt modelId="{635C9951-5421-4CE2-8066-BD22D073B039}" type="pres">
      <dgm:prSet presAssocID="{68292D18-A580-44AE-A342-5D4E3EF179DD}" presName="dummy" presStyleCnt="0"/>
      <dgm:spPr/>
    </dgm:pt>
    <dgm:pt modelId="{59B5736D-2ABF-49A1-9E9F-822E006B0E78}" type="pres">
      <dgm:prSet presAssocID="{68292D18-A580-44AE-A342-5D4E3EF179DD}" presName="node" presStyleLbl="revTx" presStyleIdx="3" presStyleCnt="4">
        <dgm:presLayoutVars>
          <dgm:bulletEnabled val="1"/>
        </dgm:presLayoutVars>
      </dgm:prSet>
      <dgm:spPr/>
    </dgm:pt>
    <dgm:pt modelId="{979C62BD-9A7B-4507-AAB7-0FEB9A973DDC}" type="pres">
      <dgm:prSet presAssocID="{BCF4504F-4569-491A-ABC0-99A944DE8DAB}" presName="sibTrans" presStyleLbl="node1" presStyleIdx="3" presStyleCnt="4"/>
      <dgm:spPr/>
    </dgm:pt>
  </dgm:ptLst>
  <dgm:cxnLst>
    <dgm:cxn modelId="{3D64AB02-48B0-4BA7-B3A7-D42491FF4EDF}" srcId="{ACC0C1AD-A571-49E3-B9F0-60036E016B5C}" destId="{BE4EE995-FDBE-419C-8932-32DEE65E3B92}" srcOrd="1" destOrd="0" parTransId="{AC1603FA-BA8B-4E48-97D7-963722BC9BB5}" sibTransId="{F6D6996F-B50D-4900-9F41-532C39B74A57}"/>
    <dgm:cxn modelId="{B5AC8E08-6FA6-4C86-AC47-B65FDBB2D434}" type="presOf" srcId="{294BD58B-550A-462B-BCDC-FE87A0DCED09}" destId="{1031CA66-3547-4D1A-8648-34FC16BBAFE5}" srcOrd="0" destOrd="0" presId="urn:microsoft.com/office/officeart/2005/8/layout/cycle1"/>
    <dgm:cxn modelId="{4277030C-4F9E-4953-B2CE-1EF84A0B8337}" type="presOf" srcId="{CF69C497-FB3B-4CC7-BC40-57E25C364094}" destId="{50E13255-907E-46EA-8DB8-A8EEE1B6D867}" srcOrd="0" destOrd="0" presId="urn:microsoft.com/office/officeart/2005/8/layout/cycle1"/>
    <dgm:cxn modelId="{15D0EB27-E2B2-4364-B968-7986C3AC6DA9}" type="presOf" srcId="{68292D18-A580-44AE-A342-5D4E3EF179DD}" destId="{59B5736D-2ABF-49A1-9E9F-822E006B0E78}" srcOrd="0" destOrd="0" presId="urn:microsoft.com/office/officeart/2005/8/layout/cycle1"/>
    <dgm:cxn modelId="{AD30F440-68BF-4BB8-B050-6FC2B269BF1D}" type="presOf" srcId="{A95E9D3E-BCDA-4E43-9A24-CBD0748A976D}" destId="{1FF4F41E-8658-4A89-9B6A-C27A56D437F4}" srcOrd="0" destOrd="0" presId="urn:microsoft.com/office/officeart/2005/8/layout/cycle1"/>
    <dgm:cxn modelId="{9688255E-BFCB-4050-BBE6-A9C340BD47D7}" type="presOf" srcId="{F6D6996F-B50D-4900-9F41-532C39B74A57}" destId="{F9719783-887C-4778-97AA-3D72D41ED3AA}" srcOrd="0" destOrd="0" presId="urn:microsoft.com/office/officeart/2005/8/layout/cycle1"/>
    <dgm:cxn modelId="{FD422464-C02B-41C6-B627-2BCDAE1AA4A9}" srcId="{ACC0C1AD-A571-49E3-B9F0-60036E016B5C}" destId="{68292D18-A580-44AE-A342-5D4E3EF179DD}" srcOrd="3" destOrd="0" parTransId="{B7123EC2-30D8-4671-B03B-0F02F4C0E489}" sibTransId="{BCF4504F-4569-491A-ABC0-99A944DE8DAB}"/>
    <dgm:cxn modelId="{1482E045-5849-495A-9246-6F98FF47DB17}" type="presOf" srcId="{BE4EE995-FDBE-419C-8932-32DEE65E3B92}" destId="{C8F64DFC-4244-4F15-9EAB-3EDC308B5386}" srcOrd="0" destOrd="0" presId="urn:microsoft.com/office/officeart/2005/8/layout/cycle1"/>
    <dgm:cxn modelId="{B77F1780-CC99-44FB-BCD1-6AEF9A9E5686}" srcId="{ACC0C1AD-A571-49E3-B9F0-60036E016B5C}" destId="{7FE60BA1-20B6-46A0-8A78-1FA0DCB08411}" srcOrd="0" destOrd="0" parTransId="{9E124E19-9FC8-4FD0-B190-07E5011298C3}" sibTransId="{A95E9D3E-BCDA-4E43-9A24-CBD0748A976D}"/>
    <dgm:cxn modelId="{157E02BE-9A62-4811-8272-1E9CBBF240EE}" type="presOf" srcId="{ACC0C1AD-A571-49E3-B9F0-60036E016B5C}" destId="{440CB4D2-69E4-4F72-981B-001ABC2B0B00}" srcOrd="0" destOrd="0" presId="urn:microsoft.com/office/officeart/2005/8/layout/cycle1"/>
    <dgm:cxn modelId="{C3146BDE-258C-4E8F-8571-98BE94DE2B8F}" srcId="{ACC0C1AD-A571-49E3-B9F0-60036E016B5C}" destId="{CF69C497-FB3B-4CC7-BC40-57E25C364094}" srcOrd="2" destOrd="0" parTransId="{61FF42CA-7A65-4417-8869-342FD945A740}" sibTransId="{294BD58B-550A-462B-BCDC-FE87A0DCED09}"/>
    <dgm:cxn modelId="{10F8D8F7-8EF9-48A6-A92F-83C66D5A27F3}" type="presOf" srcId="{7FE60BA1-20B6-46A0-8A78-1FA0DCB08411}" destId="{C862C207-C3F3-41E1-B258-791A69403380}" srcOrd="0" destOrd="0" presId="urn:microsoft.com/office/officeart/2005/8/layout/cycle1"/>
    <dgm:cxn modelId="{6E2DEDF7-0938-424E-8678-69DD626C4708}" type="presOf" srcId="{BCF4504F-4569-491A-ABC0-99A944DE8DAB}" destId="{979C62BD-9A7B-4507-AAB7-0FEB9A973DDC}" srcOrd="0" destOrd="0" presId="urn:microsoft.com/office/officeart/2005/8/layout/cycle1"/>
    <dgm:cxn modelId="{72F0C7DE-B583-4466-8DFB-2BE32A9622CD}" type="presParOf" srcId="{440CB4D2-69E4-4F72-981B-001ABC2B0B00}" destId="{C85B8A33-5F7B-483F-8A88-CF372575DD41}" srcOrd="0" destOrd="0" presId="urn:microsoft.com/office/officeart/2005/8/layout/cycle1"/>
    <dgm:cxn modelId="{C73FA4BA-A759-4B0F-9CF8-D3D6BB3FE2AB}" type="presParOf" srcId="{440CB4D2-69E4-4F72-981B-001ABC2B0B00}" destId="{C862C207-C3F3-41E1-B258-791A69403380}" srcOrd="1" destOrd="0" presId="urn:microsoft.com/office/officeart/2005/8/layout/cycle1"/>
    <dgm:cxn modelId="{A9E2400C-3138-41B2-B947-332D311B9DC4}" type="presParOf" srcId="{440CB4D2-69E4-4F72-981B-001ABC2B0B00}" destId="{1FF4F41E-8658-4A89-9B6A-C27A56D437F4}" srcOrd="2" destOrd="0" presId="urn:microsoft.com/office/officeart/2005/8/layout/cycle1"/>
    <dgm:cxn modelId="{020CF084-3212-4BFA-BD84-792D7CF31B1F}" type="presParOf" srcId="{440CB4D2-69E4-4F72-981B-001ABC2B0B00}" destId="{355F6BE8-0A3B-4CA2-920E-B62CFFDEDC5C}" srcOrd="3" destOrd="0" presId="urn:microsoft.com/office/officeart/2005/8/layout/cycle1"/>
    <dgm:cxn modelId="{C72BD2E8-60D5-4743-8BC9-F16BAE7602E3}" type="presParOf" srcId="{440CB4D2-69E4-4F72-981B-001ABC2B0B00}" destId="{C8F64DFC-4244-4F15-9EAB-3EDC308B5386}" srcOrd="4" destOrd="0" presId="urn:microsoft.com/office/officeart/2005/8/layout/cycle1"/>
    <dgm:cxn modelId="{34389DFB-4781-41DB-88F0-F61680EBABA4}" type="presParOf" srcId="{440CB4D2-69E4-4F72-981B-001ABC2B0B00}" destId="{F9719783-887C-4778-97AA-3D72D41ED3AA}" srcOrd="5" destOrd="0" presId="urn:microsoft.com/office/officeart/2005/8/layout/cycle1"/>
    <dgm:cxn modelId="{1F95FDC2-AA71-4FEC-B22B-AAF651722713}" type="presParOf" srcId="{440CB4D2-69E4-4F72-981B-001ABC2B0B00}" destId="{D048D5BE-6357-489F-8F80-2B3CF6444DD1}" srcOrd="6" destOrd="0" presId="urn:microsoft.com/office/officeart/2005/8/layout/cycle1"/>
    <dgm:cxn modelId="{87C39E2A-7632-45DA-8AAE-DC2A459D0D6A}" type="presParOf" srcId="{440CB4D2-69E4-4F72-981B-001ABC2B0B00}" destId="{50E13255-907E-46EA-8DB8-A8EEE1B6D867}" srcOrd="7" destOrd="0" presId="urn:microsoft.com/office/officeart/2005/8/layout/cycle1"/>
    <dgm:cxn modelId="{874196AB-DF6B-471B-A70A-F5CE0985ED62}" type="presParOf" srcId="{440CB4D2-69E4-4F72-981B-001ABC2B0B00}" destId="{1031CA66-3547-4D1A-8648-34FC16BBAFE5}" srcOrd="8" destOrd="0" presId="urn:microsoft.com/office/officeart/2005/8/layout/cycle1"/>
    <dgm:cxn modelId="{0E64829D-9735-4C0A-A2BE-FB218E0EF6A4}" type="presParOf" srcId="{440CB4D2-69E4-4F72-981B-001ABC2B0B00}" destId="{635C9951-5421-4CE2-8066-BD22D073B039}" srcOrd="9" destOrd="0" presId="urn:microsoft.com/office/officeart/2005/8/layout/cycle1"/>
    <dgm:cxn modelId="{C4DC2E58-66AB-4C0A-B12C-F167C84037EB}" type="presParOf" srcId="{440CB4D2-69E4-4F72-981B-001ABC2B0B00}" destId="{59B5736D-2ABF-49A1-9E9F-822E006B0E78}" srcOrd="10" destOrd="0" presId="urn:microsoft.com/office/officeart/2005/8/layout/cycle1"/>
    <dgm:cxn modelId="{EDC8150F-B516-4941-8FF4-01CCCC4F6E34}" type="presParOf" srcId="{440CB4D2-69E4-4F72-981B-001ABC2B0B00}" destId="{979C62BD-9A7B-4507-AAB7-0FEB9A973DD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8C0347-B69F-42B7-85D7-AD6F66AA01E5}" type="doc">
      <dgm:prSet loTypeId="urn:microsoft.com/office/officeart/2005/8/layout/chevron1" loCatId="process" qsTypeId="urn:microsoft.com/office/officeart/2005/8/quickstyle/simple1" qsCatId="simple" csTypeId="urn:microsoft.com/office/officeart/2005/8/colors/accent1_2" csCatId="accent1" phldr="1"/>
      <dgm:spPr/>
    </dgm:pt>
    <dgm:pt modelId="{703F42A0-98A0-416B-BF59-3A37EF52B240}">
      <dgm:prSet phldrT="[Text]"/>
      <dgm:spPr>
        <a:solidFill>
          <a:schemeClr val="bg2">
            <a:lumMod val="50000"/>
          </a:schemeClr>
        </a:solidFill>
      </dgm:spPr>
      <dgm:t>
        <a:bodyPr/>
        <a:lstStyle/>
        <a:p>
          <a:endParaRPr lang="sv-SE" dirty="0"/>
        </a:p>
      </dgm:t>
    </dgm:pt>
    <dgm:pt modelId="{B15951C8-CCD4-4C0F-9DB3-A1E628787412}" type="parTrans" cxnId="{2A483368-3516-4E82-B22B-092CAA4C67D2}">
      <dgm:prSet/>
      <dgm:spPr/>
      <dgm:t>
        <a:bodyPr/>
        <a:lstStyle/>
        <a:p>
          <a:endParaRPr lang="sv-SE"/>
        </a:p>
      </dgm:t>
    </dgm:pt>
    <dgm:pt modelId="{AABB5FA0-14E9-4995-87C3-C7C092246AC6}" type="sibTrans" cxnId="{2A483368-3516-4E82-B22B-092CAA4C67D2}">
      <dgm:prSet/>
      <dgm:spPr/>
      <dgm:t>
        <a:bodyPr/>
        <a:lstStyle/>
        <a:p>
          <a:endParaRPr lang="sv-SE"/>
        </a:p>
      </dgm:t>
    </dgm:pt>
    <dgm:pt modelId="{ABAA2AF6-EFD8-4C8F-A2E6-9677F9196D65}">
      <dgm:prSet phldrT="[Text]"/>
      <dgm:spPr>
        <a:solidFill>
          <a:schemeClr val="bg2">
            <a:lumMod val="50000"/>
          </a:schemeClr>
        </a:solidFill>
      </dgm:spPr>
      <dgm:t>
        <a:bodyPr/>
        <a:lstStyle/>
        <a:p>
          <a:endParaRPr lang="sv-SE" dirty="0"/>
        </a:p>
      </dgm:t>
    </dgm:pt>
    <dgm:pt modelId="{A0417AB9-8F18-49CB-AF51-BFD8CA349380}" type="parTrans" cxnId="{B6466F7D-B512-4169-AC5C-FA5A86B9BDF8}">
      <dgm:prSet/>
      <dgm:spPr/>
      <dgm:t>
        <a:bodyPr/>
        <a:lstStyle/>
        <a:p>
          <a:endParaRPr lang="sv-SE"/>
        </a:p>
      </dgm:t>
    </dgm:pt>
    <dgm:pt modelId="{77BA8A05-9F2F-4789-9A67-36888B9E89E9}" type="sibTrans" cxnId="{B6466F7D-B512-4169-AC5C-FA5A86B9BDF8}">
      <dgm:prSet/>
      <dgm:spPr/>
      <dgm:t>
        <a:bodyPr/>
        <a:lstStyle/>
        <a:p>
          <a:endParaRPr lang="sv-SE"/>
        </a:p>
      </dgm:t>
    </dgm:pt>
    <dgm:pt modelId="{E2B4E56D-6599-4E5F-A5BE-0F5B8E4C41AF}">
      <dgm:prSet phldrT="[Text]"/>
      <dgm:spPr>
        <a:solidFill>
          <a:schemeClr val="bg2">
            <a:lumMod val="50000"/>
          </a:schemeClr>
        </a:solidFill>
      </dgm:spPr>
      <dgm:t>
        <a:bodyPr/>
        <a:lstStyle/>
        <a:p>
          <a:endParaRPr lang="sv-SE" dirty="0"/>
        </a:p>
      </dgm:t>
    </dgm:pt>
    <dgm:pt modelId="{FA75619A-D6FE-4708-90D6-47880DAA07C0}" type="parTrans" cxnId="{8E801EB1-1FE3-42CC-890E-EC5156A7F0E8}">
      <dgm:prSet/>
      <dgm:spPr/>
      <dgm:t>
        <a:bodyPr/>
        <a:lstStyle/>
        <a:p>
          <a:endParaRPr lang="sv-SE"/>
        </a:p>
      </dgm:t>
    </dgm:pt>
    <dgm:pt modelId="{8AABCC44-A8C5-492B-9DDA-81F6C79A57D9}" type="sibTrans" cxnId="{8E801EB1-1FE3-42CC-890E-EC5156A7F0E8}">
      <dgm:prSet/>
      <dgm:spPr/>
      <dgm:t>
        <a:bodyPr/>
        <a:lstStyle/>
        <a:p>
          <a:endParaRPr lang="sv-SE"/>
        </a:p>
      </dgm:t>
    </dgm:pt>
    <dgm:pt modelId="{49B3FD56-23A9-4029-8F65-A23CACB53EBD}" type="pres">
      <dgm:prSet presAssocID="{868C0347-B69F-42B7-85D7-AD6F66AA01E5}" presName="Name0" presStyleCnt="0">
        <dgm:presLayoutVars>
          <dgm:dir/>
          <dgm:animLvl val="lvl"/>
          <dgm:resizeHandles val="exact"/>
        </dgm:presLayoutVars>
      </dgm:prSet>
      <dgm:spPr/>
    </dgm:pt>
    <dgm:pt modelId="{0A2BBA4E-5B6E-4A58-8DE9-E1C18F9DBB73}" type="pres">
      <dgm:prSet presAssocID="{703F42A0-98A0-416B-BF59-3A37EF52B240}" presName="parTxOnly" presStyleLbl="node1" presStyleIdx="0" presStyleCnt="3">
        <dgm:presLayoutVars>
          <dgm:chMax val="0"/>
          <dgm:chPref val="0"/>
          <dgm:bulletEnabled val="1"/>
        </dgm:presLayoutVars>
      </dgm:prSet>
      <dgm:spPr/>
    </dgm:pt>
    <dgm:pt modelId="{07E06A51-66B2-4324-BD48-7DD612D60436}" type="pres">
      <dgm:prSet presAssocID="{AABB5FA0-14E9-4995-87C3-C7C092246AC6}" presName="parTxOnlySpace" presStyleCnt="0"/>
      <dgm:spPr/>
    </dgm:pt>
    <dgm:pt modelId="{59A2B6FF-1303-4439-8AE2-61C0F7ABD2FE}" type="pres">
      <dgm:prSet presAssocID="{ABAA2AF6-EFD8-4C8F-A2E6-9677F9196D65}" presName="parTxOnly" presStyleLbl="node1" presStyleIdx="1" presStyleCnt="3">
        <dgm:presLayoutVars>
          <dgm:chMax val="0"/>
          <dgm:chPref val="0"/>
          <dgm:bulletEnabled val="1"/>
        </dgm:presLayoutVars>
      </dgm:prSet>
      <dgm:spPr/>
    </dgm:pt>
    <dgm:pt modelId="{396F86FA-6393-4CE7-9AFF-641EB9EED928}" type="pres">
      <dgm:prSet presAssocID="{77BA8A05-9F2F-4789-9A67-36888B9E89E9}" presName="parTxOnlySpace" presStyleCnt="0"/>
      <dgm:spPr/>
    </dgm:pt>
    <dgm:pt modelId="{0CE9D850-F309-47D8-AC4F-6C7A5D8919FA}" type="pres">
      <dgm:prSet presAssocID="{E2B4E56D-6599-4E5F-A5BE-0F5B8E4C41AF}" presName="parTxOnly" presStyleLbl="node1" presStyleIdx="2" presStyleCnt="3">
        <dgm:presLayoutVars>
          <dgm:chMax val="0"/>
          <dgm:chPref val="0"/>
          <dgm:bulletEnabled val="1"/>
        </dgm:presLayoutVars>
      </dgm:prSet>
      <dgm:spPr/>
    </dgm:pt>
  </dgm:ptLst>
  <dgm:cxnLst>
    <dgm:cxn modelId="{2931A303-29C3-424F-A505-74A8B6093F91}" type="presOf" srcId="{703F42A0-98A0-416B-BF59-3A37EF52B240}" destId="{0A2BBA4E-5B6E-4A58-8DE9-E1C18F9DBB73}" srcOrd="0" destOrd="0" presId="urn:microsoft.com/office/officeart/2005/8/layout/chevron1"/>
    <dgm:cxn modelId="{C7A1802B-1CD0-4E70-9F73-E9DAF7CE9ED4}" type="presOf" srcId="{868C0347-B69F-42B7-85D7-AD6F66AA01E5}" destId="{49B3FD56-23A9-4029-8F65-A23CACB53EBD}" srcOrd="0" destOrd="0" presId="urn:microsoft.com/office/officeart/2005/8/layout/chevron1"/>
    <dgm:cxn modelId="{2A483368-3516-4E82-B22B-092CAA4C67D2}" srcId="{868C0347-B69F-42B7-85D7-AD6F66AA01E5}" destId="{703F42A0-98A0-416B-BF59-3A37EF52B240}" srcOrd="0" destOrd="0" parTransId="{B15951C8-CCD4-4C0F-9DB3-A1E628787412}" sibTransId="{AABB5FA0-14E9-4995-87C3-C7C092246AC6}"/>
    <dgm:cxn modelId="{B6466F7D-B512-4169-AC5C-FA5A86B9BDF8}" srcId="{868C0347-B69F-42B7-85D7-AD6F66AA01E5}" destId="{ABAA2AF6-EFD8-4C8F-A2E6-9677F9196D65}" srcOrd="1" destOrd="0" parTransId="{A0417AB9-8F18-49CB-AF51-BFD8CA349380}" sibTransId="{77BA8A05-9F2F-4789-9A67-36888B9E89E9}"/>
    <dgm:cxn modelId="{8E801EB1-1FE3-42CC-890E-EC5156A7F0E8}" srcId="{868C0347-B69F-42B7-85D7-AD6F66AA01E5}" destId="{E2B4E56D-6599-4E5F-A5BE-0F5B8E4C41AF}" srcOrd="2" destOrd="0" parTransId="{FA75619A-D6FE-4708-90D6-47880DAA07C0}" sibTransId="{8AABCC44-A8C5-492B-9DDA-81F6C79A57D9}"/>
    <dgm:cxn modelId="{B31614E0-642B-4ECC-AF49-B2FC59705DE7}" type="presOf" srcId="{E2B4E56D-6599-4E5F-A5BE-0F5B8E4C41AF}" destId="{0CE9D850-F309-47D8-AC4F-6C7A5D8919FA}" srcOrd="0" destOrd="0" presId="urn:microsoft.com/office/officeart/2005/8/layout/chevron1"/>
    <dgm:cxn modelId="{9D587CEF-3273-45A0-B4BD-C76D7ACCE3E7}" type="presOf" srcId="{ABAA2AF6-EFD8-4C8F-A2E6-9677F9196D65}" destId="{59A2B6FF-1303-4439-8AE2-61C0F7ABD2FE}" srcOrd="0" destOrd="0" presId="urn:microsoft.com/office/officeart/2005/8/layout/chevron1"/>
    <dgm:cxn modelId="{755E6218-8AE2-4324-9328-4DB6C394FD8A}" type="presParOf" srcId="{49B3FD56-23A9-4029-8F65-A23CACB53EBD}" destId="{0A2BBA4E-5B6E-4A58-8DE9-E1C18F9DBB73}" srcOrd="0" destOrd="0" presId="urn:microsoft.com/office/officeart/2005/8/layout/chevron1"/>
    <dgm:cxn modelId="{C48449C5-D45D-4043-B37D-9C53C75651EC}" type="presParOf" srcId="{49B3FD56-23A9-4029-8F65-A23CACB53EBD}" destId="{07E06A51-66B2-4324-BD48-7DD612D60436}" srcOrd="1" destOrd="0" presId="urn:microsoft.com/office/officeart/2005/8/layout/chevron1"/>
    <dgm:cxn modelId="{829DB0C3-29A7-49AA-A52F-88B2FD085851}" type="presParOf" srcId="{49B3FD56-23A9-4029-8F65-A23CACB53EBD}" destId="{59A2B6FF-1303-4439-8AE2-61C0F7ABD2FE}" srcOrd="2" destOrd="0" presId="urn:microsoft.com/office/officeart/2005/8/layout/chevron1"/>
    <dgm:cxn modelId="{50B39097-EE2E-4968-B8BB-46E0C67EC69C}" type="presParOf" srcId="{49B3FD56-23A9-4029-8F65-A23CACB53EBD}" destId="{396F86FA-6393-4CE7-9AFF-641EB9EED928}" srcOrd="3" destOrd="0" presId="urn:microsoft.com/office/officeart/2005/8/layout/chevron1"/>
    <dgm:cxn modelId="{B84E3747-ADA0-4819-A6AC-6528CD49691F}" type="presParOf" srcId="{49B3FD56-23A9-4029-8F65-A23CACB53EBD}" destId="{0CE9D850-F309-47D8-AC4F-6C7A5D8919FA}"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BFF3C-37C4-4D6F-A206-A383338AADE2}">
      <dsp:nvSpPr>
        <dsp:cNvPr id="0" name=""/>
        <dsp:cNvSpPr/>
      </dsp:nvSpPr>
      <dsp:spPr>
        <a:xfrm>
          <a:off x="1056496" y="2675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1056496" y="26756"/>
        <a:ext cx="425943" cy="425943"/>
      </dsp:txXfrm>
    </dsp:sp>
    <dsp:sp modelId="{03327FDE-478F-4CC2-AFC8-A999447E5DC6}">
      <dsp:nvSpPr>
        <dsp:cNvPr id="0" name=""/>
        <dsp:cNvSpPr/>
      </dsp:nvSpPr>
      <dsp:spPr>
        <a:xfrm>
          <a:off x="306182" y="-67942"/>
          <a:ext cx="1203102" cy="1203102"/>
        </a:xfrm>
        <a:prstGeom prst="circularArrow">
          <a:avLst>
            <a:gd name="adj1" fmla="val 6904"/>
            <a:gd name="adj2" fmla="val 465485"/>
            <a:gd name="adj3" fmla="val 548858"/>
            <a:gd name="adj4" fmla="val 205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9D4AB8-33D3-4160-971B-C4A0A4D251A0}">
      <dsp:nvSpPr>
        <dsp:cNvPr id="0" name=""/>
        <dsp:cNvSpPr/>
      </dsp:nvSpPr>
      <dsp:spPr>
        <a:xfrm>
          <a:off x="1056496" y="75022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1056496" y="750226"/>
        <a:ext cx="425943" cy="425943"/>
      </dsp:txXfrm>
    </dsp:sp>
    <dsp:sp modelId="{FE41726E-1B53-4392-B309-9C6249C751F5}">
      <dsp:nvSpPr>
        <dsp:cNvPr id="0" name=""/>
        <dsp:cNvSpPr/>
      </dsp:nvSpPr>
      <dsp:spPr>
        <a:xfrm>
          <a:off x="306182" y="-87"/>
          <a:ext cx="1203102" cy="1203102"/>
        </a:xfrm>
        <a:prstGeom prst="circularArrow">
          <a:avLst>
            <a:gd name="adj1" fmla="val 6904"/>
            <a:gd name="adj2" fmla="val 465485"/>
            <a:gd name="adj3" fmla="val 5948858"/>
            <a:gd name="adj4" fmla="val 43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E330B-A7CE-4FD9-9FCE-086769920B78}">
      <dsp:nvSpPr>
        <dsp:cNvPr id="0" name=""/>
        <dsp:cNvSpPr/>
      </dsp:nvSpPr>
      <dsp:spPr>
        <a:xfrm>
          <a:off x="333026" y="75022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333026" y="750226"/>
        <a:ext cx="425943" cy="425943"/>
      </dsp:txXfrm>
    </dsp:sp>
    <dsp:sp modelId="{1A18DCB6-E69F-49F7-AC48-471134C491D2}">
      <dsp:nvSpPr>
        <dsp:cNvPr id="0" name=""/>
        <dsp:cNvSpPr/>
      </dsp:nvSpPr>
      <dsp:spPr>
        <a:xfrm>
          <a:off x="306182" y="-87"/>
          <a:ext cx="1203102" cy="1203102"/>
        </a:xfrm>
        <a:prstGeom prst="circularArrow">
          <a:avLst>
            <a:gd name="adj1" fmla="val 6904"/>
            <a:gd name="adj2" fmla="val 465485"/>
            <a:gd name="adj3" fmla="val 11348858"/>
            <a:gd name="adj4" fmla="val 97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33B4F-F6CF-4BDA-B11B-5A0ABD78ED9E}">
      <dsp:nvSpPr>
        <dsp:cNvPr id="0" name=""/>
        <dsp:cNvSpPr/>
      </dsp:nvSpPr>
      <dsp:spPr>
        <a:xfrm>
          <a:off x="333026" y="2675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333026" y="26756"/>
        <a:ext cx="425943" cy="425943"/>
      </dsp:txXfrm>
    </dsp:sp>
    <dsp:sp modelId="{75D99A99-B984-45FE-A134-D9B5B5C3786E}">
      <dsp:nvSpPr>
        <dsp:cNvPr id="0" name=""/>
        <dsp:cNvSpPr/>
      </dsp:nvSpPr>
      <dsp:spPr>
        <a:xfrm>
          <a:off x="306182" y="-87"/>
          <a:ext cx="1203102" cy="1203102"/>
        </a:xfrm>
        <a:prstGeom prst="circularArrow">
          <a:avLst>
            <a:gd name="adj1" fmla="val 6904"/>
            <a:gd name="adj2" fmla="val 465485"/>
            <a:gd name="adj3" fmla="val 16748858"/>
            <a:gd name="adj4" fmla="val 151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AFB7F-A7CB-4838-B5C9-ABEBFAF0FEE9}">
      <dsp:nvSpPr>
        <dsp:cNvPr id="0" name=""/>
        <dsp:cNvSpPr/>
      </dsp:nvSpPr>
      <dsp:spPr>
        <a:xfrm>
          <a:off x="2035"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239006" y="1225707"/>
        <a:ext cx="710913" cy="473942"/>
      </dsp:txXfrm>
    </dsp:sp>
    <dsp:sp modelId="{31197F6C-DE61-4DF7-B0D7-FCAD86D64722}">
      <dsp:nvSpPr>
        <dsp:cNvPr id="0" name=""/>
        <dsp:cNvSpPr/>
      </dsp:nvSpPr>
      <dsp:spPr>
        <a:xfrm>
          <a:off x="1068405"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1305376" y="1225707"/>
        <a:ext cx="710913" cy="473942"/>
      </dsp:txXfrm>
    </dsp:sp>
    <dsp:sp modelId="{B7F0FECE-234F-45B2-95D7-F968E159871D}">
      <dsp:nvSpPr>
        <dsp:cNvPr id="0" name=""/>
        <dsp:cNvSpPr/>
      </dsp:nvSpPr>
      <dsp:spPr>
        <a:xfrm>
          <a:off x="2134774"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2371745" y="1225707"/>
        <a:ext cx="710913" cy="473942"/>
      </dsp:txXfrm>
    </dsp:sp>
    <dsp:sp modelId="{E18B0683-8A28-4674-97A7-E446944E14D1}">
      <dsp:nvSpPr>
        <dsp:cNvPr id="0" name=""/>
        <dsp:cNvSpPr/>
      </dsp:nvSpPr>
      <dsp:spPr>
        <a:xfrm>
          <a:off x="3201144"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3438115" y="1225707"/>
        <a:ext cx="710913" cy="473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2C207-C3F3-41E1-B258-791A69403380}">
      <dsp:nvSpPr>
        <dsp:cNvPr id="0" name=""/>
        <dsp:cNvSpPr/>
      </dsp:nvSpPr>
      <dsp:spPr>
        <a:xfrm>
          <a:off x="1482305" y="37966"/>
          <a:ext cx="600074"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sv-SE" sz="3600" kern="1200" dirty="0"/>
            <a:t>.</a:t>
          </a:r>
        </a:p>
      </dsp:txBody>
      <dsp:txXfrm>
        <a:off x="1482305" y="37966"/>
        <a:ext cx="600074" cy="600074"/>
      </dsp:txXfrm>
    </dsp:sp>
    <dsp:sp modelId="{1FF4F41E-8658-4A89-9B6A-C27A56D437F4}">
      <dsp:nvSpPr>
        <dsp:cNvPr id="0" name=""/>
        <dsp:cNvSpPr/>
      </dsp:nvSpPr>
      <dsp:spPr>
        <a:xfrm>
          <a:off x="424003" y="-66"/>
          <a:ext cx="1696410" cy="1696410"/>
        </a:xfrm>
        <a:prstGeom prst="circularArrow">
          <a:avLst>
            <a:gd name="adj1" fmla="val 6898"/>
            <a:gd name="adj2" fmla="val 465012"/>
            <a:gd name="adj3" fmla="val 550847"/>
            <a:gd name="adj4" fmla="val 20584141"/>
            <a:gd name="adj5" fmla="val 8047"/>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C8F64DFC-4244-4F15-9EAB-3EDC308B5386}">
      <dsp:nvSpPr>
        <dsp:cNvPr id="0" name=""/>
        <dsp:cNvSpPr/>
      </dsp:nvSpPr>
      <dsp:spPr>
        <a:xfrm>
          <a:off x="1482305" y="1058236"/>
          <a:ext cx="600074"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sv-SE" sz="3600" kern="1200" dirty="0"/>
            <a:t>.</a:t>
          </a:r>
        </a:p>
      </dsp:txBody>
      <dsp:txXfrm>
        <a:off x="1482305" y="1058236"/>
        <a:ext cx="600074" cy="600074"/>
      </dsp:txXfrm>
    </dsp:sp>
    <dsp:sp modelId="{F9719783-887C-4778-97AA-3D72D41ED3AA}">
      <dsp:nvSpPr>
        <dsp:cNvPr id="0" name=""/>
        <dsp:cNvSpPr/>
      </dsp:nvSpPr>
      <dsp:spPr>
        <a:xfrm>
          <a:off x="424003" y="-66"/>
          <a:ext cx="1696410" cy="1696410"/>
        </a:xfrm>
        <a:prstGeom prst="circularArrow">
          <a:avLst>
            <a:gd name="adj1" fmla="val 6898"/>
            <a:gd name="adj2" fmla="val 465012"/>
            <a:gd name="adj3" fmla="val 5950847"/>
            <a:gd name="adj4" fmla="val 4384141"/>
            <a:gd name="adj5" fmla="val 8047"/>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50E13255-907E-46EA-8DB8-A8EEE1B6D867}">
      <dsp:nvSpPr>
        <dsp:cNvPr id="0" name=""/>
        <dsp:cNvSpPr/>
      </dsp:nvSpPr>
      <dsp:spPr>
        <a:xfrm>
          <a:off x="462036" y="1058236"/>
          <a:ext cx="600074"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sv-SE" sz="3600" kern="1200" dirty="0"/>
            <a:t>.</a:t>
          </a:r>
        </a:p>
      </dsp:txBody>
      <dsp:txXfrm>
        <a:off x="462036" y="1058236"/>
        <a:ext cx="600074" cy="600074"/>
      </dsp:txXfrm>
    </dsp:sp>
    <dsp:sp modelId="{1031CA66-3547-4D1A-8648-34FC16BBAFE5}">
      <dsp:nvSpPr>
        <dsp:cNvPr id="0" name=""/>
        <dsp:cNvSpPr/>
      </dsp:nvSpPr>
      <dsp:spPr>
        <a:xfrm>
          <a:off x="424003" y="-66"/>
          <a:ext cx="1696410" cy="1696410"/>
        </a:xfrm>
        <a:prstGeom prst="circularArrow">
          <a:avLst>
            <a:gd name="adj1" fmla="val 6898"/>
            <a:gd name="adj2" fmla="val 465012"/>
            <a:gd name="adj3" fmla="val 11350847"/>
            <a:gd name="adj4" fmla="val 9784141"/>
            <a:gd name="adj5" fmla="val 8047"/>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59B5736D-2ABF-49A1-9E9F-822E006B0E78}">
      <dsp:nvSpPr>
        <dsp:cNvPr id="0" name=""/>
        <dsp:cNvSpPr/>
      </dsp:nvSpPr>
      <dsp:spPr>
        <a:xfrm>
          <a:off x="462036" y="37966"/>
          <a:ext cx="600074"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sv-SE" sz="3600" kern="1200" dirty="0"/>
            <a:t>.</a:t>
          </a:r>
        </a:p>
      </dsp:txBody>
      <dsp:txXfrm>
        <a:off x="462036" y="37966"/>
        <a:ext cx="600074" cy="600074"/>
      </dsp:txXfrm>
    </dsp:sp>
    <dsp:sp modelId="{979C62BD-9A7B-4507-AAB7-0FEB9A973DDC}">
      <dsp:nvSpPr>
        <dsp:cNvPr id="0" name=""/>
        <dsp:cNvSpPr/>
      </dsp:nvSpPr>
      <dsp:spPr>
        <a:xfrm>
          <a:off x="424003" y="-66"/>
          <a:ext cx="1696410" cy="1696410"/>
        </a:xfrm>
        <a:prstGeom prst="circularArrow">
          <a:avLst>
            <a:gd name="adj1" fmla="val 6898"/>
            <a:gd name="adj2" fmla="val 465012"/>
            <a:gd name="adj3" fmla="val 16750847"/>
            <a:gd name="adj4" fmla="val 15184141"/>
            <a:gd name="adj5" fmla="val 8047"/>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BBA4E-5B6E-4A58-8DE9-E1C18F9DBB73}">
      <dsp:nvSpPr>
        <dsp:cNvPr id="0" name=""/>
        <dsp:cNvSpPr/>
      </dsp:nvSpPr>
      <dsp:spPr>
        <a:xfrm>
          <a:off x="501" y="448312"/>
          <a:ext cx="610878" cy="244351"/>
        </a:xfrm>
        <a:prstGeom prst="chevron">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endParaRPr lang="sv-SE" sz="1400" kern="1200" dirty="0"/>
        </a:p>
      </dsp:txBody>
      <dsp:txXfrm>
        <a:off x="122677" y="448312"/>
        <a:ext cx="366527" cy="244351"/>
      </dsp:txXfrm>
    </dsp:sp>
    <dsp:sp modelId="{59A2B6FF-1303-4439-8AE2-61C0F7ABD2FE}">
      <dsp:nvSpPr>
        <dsp:cNvPr id="0" name=""/>
        <dsp:cNvSpPr/>
      </dsp:nvSpPr>
      <dsp:spPr>
        <a:xfrm>
          <a:off x="550292" y="448312"/>
          <a:ext cx="610878" cy="244351"/>
        </a:xfrm>
        <a:prstGeom prst="chevron">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endParaRPr lang="sv-SE" sz="1400" kern="1200" dirty="0"/>
        </a:p>
      </dsp:txBody>
      <dsp:txXfrm>
        <a:off x="672468" y="448312"/>
        <a:ext cx="366527" cy="244351"/>
      </dsp:txXfrm>
    </dsp:sp>
    <dsp:sp modelId="{0CE9D850-F309-47D8-AC4F-6C7A5D8919FA}">
      <dsp:nvSpPr>
        <dsp:cNvPr id="0" name=""/>
        <dsp:cNvSpPr/>
      </dsp:nvSpPr>
      <dsp:spPr>
        <a:xfrm>
          <a:off x="1100083" y="448312"/>
          <a:ext cx="610878" cy="244351"/>
        </a:xfrm>
        <a:prstGeom prst="chevron">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endParaRPr lang="sv-SE" sz="1400" kern="1200" dirty="0"/>
        </a:p>
      </dsp:txBody>
      <dsp:txXfrm>
        <a:off x="1222259" y="448312"/>
        <a:ext cx="366527" cy="244351"/>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21EDC-98BC-4E65-9E5C-A7FD4386C854}" type="datetimeFigureOut">
              <a:rPr lang="sv-SE" smtClean="0"/>
              <a:t>2025-04-10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EC34D-8E2C-4602-8E6A-7F19B227903B}" type="slidenum">
              <a:rPr lang="sv-SE" smtClean="0"/>
              <a:t>‹#›</a:t>
            </a:fld>
            <a:endParaRPr lang="sv-SE"/>
          </a:p>
        </p:txBody>
      </p:sp>
    </p:spTree>
    <p:extLst>
      <p:ext uri="{BB962C8B-B14F-4D97-AF65-F5344CB8AC3E}">
        <p14:creationId xmlns:p14="http://schemas.microsoft.com/office/powerpoint/2010/main" val="60914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I boken ”Tänka Göra-Effekten – utveckla din organisation för nya resultat” presenteras Teamwork-triangeln och alla delar gås igenom noggrant. I boken, i del sex, presenteras ett workshop-upplägg med sex stycken workshops. Det här är det materialet. </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Det är bra om du har läst boken innan du ska ta dig an materialet. Men det är givetvis helt okej att använda hela eller delar av materialet oavsett om du läst boken eller inte.</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Du kommer troligen behöva anpassa materialet, upplägget, tider, agenda osv till din kontext. Se inte materialet som lösningen utan som en utgångspunkt för din och er utforskning. </a:t>
            </a:r>
          </a:p>
          <a:p>
            <a:endParaRPr lang="sv-SE" b="0" i="0" dirty="0">
              <a:solidFill>
                <a:srgbClr val="000000"/>
              </a:solidFill>
              <a:effectLst/>
              <a:latin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ptos" panose="020B0004020202020204" pitchFamily="34" charset="0"/>
                <a:ea typeface="Aptos" panose="020B0004020202020204" pitchFamily="34" charset="0"/>
                <a:cs typeface="Times New Roman" panose="02020603050405020304" pitchFamily="18" charset="0"/>
              </a:rPr>
              <a:t>Jag hoppas att du får nytta av materialet och att du anger källa om du refererar till det. Hör gärna av dig med feedback för att förbättra innehållet! </a:t>
            </a:r>
            <a:r>
              <a:rPr lang="sv-SE" b="0" i="0" dirty="0">
                <a:solidFill>
                  <a:srgbClr val="000000"/>
                </a:solidFill>
                <a:effectLst/>
                <a:latin typeface="Poppins" panose="00000500000000000000" pitchFamily="2" charset="0"/>
              </a:rPr>
              <a:t>Lycka till!</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Kontaktuppgifter hittar du här:</a:t>
            </a:r>
          </a:p>
          <a:p>
            <a:r>
              <a:rPr lang="sv-SE" sz="1800" dirty="0">
                <a:solidFill>
                  <a:srgbClr val="3C3C3C"/>
                </a:solidFill>
                <a:effectLst/>
                <a:latin typeface="Montserrat" panose="00000500000000000000" pitchFamily="2" charset="0"/>
                <a:hlinkClick r:id="rId3"/>
              </a:rPr>
              <a:t>www.tänkagöraeffekten.se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6991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b="1" dirty="0"/>
          </a:p>
          <a:p>
            <a:r>
              <a:rPr lang="sv-SE" b="0" dirty="0"/>
              <a:t>Se innehållet i den här Powerpointpresentationen som en utgångspunkt. Teorin bakom hittar du i boken </a:t>
            </a:r>
            <a:r>
              <a:rPr lang="sv-SE" sz="1800" i="1" dirty="0">
                <a:solidFill>
                  <a:srgbClr val="3C3C3C"/>
                </a:solidFill>
                <a:effectLst/>
                <a:latin typeface="Calibri" panose="020F0502020204030204" pitchFamily="34" charset="0"/>
              </a:rPr>
              <a:t>Tänka Göra-Effekten - Utveckla din organisation för nya resultat, </a:t>
            </a:r>
            <a:r>
              <a:rPr lang="sv-SE" sz="1800" dirty="0">
                <a:solidFill>
                  <a:srgbClr val="3C3C3C"/>
                </a:solidFill>
                <a:effectLst/>
                <a:latin typeface="Montserrat" panose="00000500000000000000" pitchFamily="2" charset="0"/>
                <a:hlinkClick r:id="rId3"/>
              </a:rPr>
              <a:t>www.tänkagöraeffekten.se</a:t>
            </a:r>
            <a:endParaRPr lang="sv-SE" b="0" i="1" dirty="0"/>
          </a:p>
          <a:p>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507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Agenda – Workshop 5 – </a:t>
            </a:r>
            <a:r>
              <a:rPr lang="sv-SE" b="1" dirty="0"/>
              <a:t>OBS 90 min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Tider i parantes bara en vägledning. Det är mycket innehåll och lite tid. Var noga med </a:t>
            </a:r>
            <a:r>
              <a:rPr lang="sv-SE" b="0" dirty="0" err="1"/>
              <a:t>timebox</a:t>
            </a:r>
            <a:r>
              <a:rPr lang="sv-SE" b="0" dirty="0"/>
              <a:t>. Det är ofta bättre att boka fler tillfällen än att dra ut på tiden eller stryka innehåll. Används fördelen av att det är korta pass. Det ger ofta fokus. Det går att prata om ett ämne en hel dag, det går också att prata om det i femton minuter … </a:t>
            </a:r>
          </a:p>
        </p:txBody>
      </p:sp>
      <p:sp>
        <p:nvSpPr>
          <p:cNvPr id="4" name="Platshållare för bildnummer 3"/>
          <p:cNvSpPr>
            <a:spLocks noGrp="1"/>
          </p:cNvSpPr>
          <p:nvPr>
            <p:ph type="sldNum" sz="quarter" idx="5"/>
          </p:nvPr>
        </p:nvSpPr>
        <p:spPr/>
        <p:txBody>
          <a:bodyPr/>
          <a:lstStyle/>
          <a:p>
            <a:fld id="{C229B396-FB87-4BCB-90B2-1C7BED4C6B6B}" type="slidenum">
              <a:rPr lang="sv-SE" smtClean="0"/>
              <a:t>11</a:t>
            </a:fld>
            <a:endParaRPr lang="sv-SE"/>
          </a:p>
        </p:txBody>
      </p:sp>
    </p:spTree>
    <p:extLst>
      <p:ext uri="{BB962C8B-B14F-4D97-AF65-F5344CB8AC3E}">
        <p14:creationId xmlns:p14="http://schemas.microsoft.com/office/powerpoint/2010/main" val="1769937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12</a:t>
            </a:fld>
            <a:endParaRPr lang="sv-SE"/>
          </a:p>
        </p:txBody>
      </p:sp>
    </p:spTree>
    <p:extLst>
      <p:ext uri="{BB962C8B-B14F-4D97-AF65-F5344CB8AC3E}">
        <p14:creationId xmlns:p14="http://schemas.microsoft.com/office/powerpoint/2010/main" val="1052946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Incheckning –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Låt alla få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möjligheten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att komma till tals men inte med några längre utläggningar. </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13</a:t>
            </a:fld>
            <a:endParaRPr lang="sv-SE"/>
          </a:p>
        </p:txBody>
      </p:sp>
    </p:spTree>
    <p:extLst>
      <p:ext uri="{BB962C8B-B14F-4D97-AF65-F5344CB8AC3E}">
        <p14:creationId xmlns:p14="http://schemas.microsoft.com/office/powerpoint/2010/main" val="1847038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Vad landade ni i sist? Behöver ni prioritera några insatser? Uppdatera er Team canvas? </a:t>
            </a:r>
          </a:p>
          <a:p>
            <a:endParaRPr lang="sv-SE" dirty="0"/>
          </a:p>
        </p:txBody>
      </p:sp>
      <p:sp>
        <p:nvSpPr>
          <p:cNvPr id="4" name="Platshållare för bildnummer 3"/>
          <p:cNvSpPr>
            <a:spLocks noGrp="1"/>
          </p:cNvSpPr>
          <p:nvPr>
            <p:ph type="sldNum" sz="quarter" idx="5"/>
          </p:nvPr>
        </p:nvSpPr>
        <p:spPr/>
        <p:txBody>
          <a:bodyPr/>
          <a:lstStyle/>
          <a:p>
            <a:fld id="{6E32D097-2F77-48A6-8E14-2211DA8B6F4C}" type="slidenum">
              <a:rPr lang="sv-SE" smtClean="0"/>
              <a:t>14</a:t>
            </a:fld>
            <a:endParaRPr lang="sv-SE"/>
          </a:p>
        </p:txBody>
      </p:sp>
    </p:spTree>
    <p:extLst>
      <p:ext uri="{BB962C8B-B14F-4D97-AF65-F5344CB8AC3E}">
        <p14:creationId xmlns:p14="http://schemas.microsoft.com/office/powerpoint/2010/main" val="1818348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”Vi måste acceptera att alla teorier och perspektiv som vi använder oss av för att studera organisationer och ledarskap är ofullständiga, snedvridna och vilseledande, samtidigt som de kan ge oss värdefulla insikter.” – Gareth Morgan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”När en organisation ska utvecklas och förändras finns det egentligen ingenting så praktiskt som en god teori.” – Kurt Lewin</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b="1" dirty="0"/>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9B396-FB87-4BCB-90B2-1C7BED4C6B6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2172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E668-F31D-07D8-06C9-227ABF44A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17CB1-CB25-DC5C-1E6A-04A9F7B73764}"/>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CFD90266-5893-2BB7-7E76-460607C63E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Det här har ni gått igenom</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Teamets grundläggande behov kan sammanfattas i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riktning</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relationer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och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struktur – </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Teamwork-triangelns tre hörn. Lägger vi Teamwork-triangeln i triangeln som beskriver det komplexa systemet med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människor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som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samverkar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kring ett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syfte</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ser vi hur hörnen passar ihop. Teamet behöver struktur för sin samverkan, en riktning med ett syfte och fungerande mellanmänskliga relationer med psykologiskt trygghet som grund. Teamet är ett levande komplext system!</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Om vi utforskar och samtalar kring delarna i den innersta triangeln, Teamwork-triangeln, skapar vi goda förutsättningar för team som både utvecklar sig själva och sin produkt/tjänst. </a:t>
            </a:r>
          </a:p>
          <a:p>
            <a:endParaRPr lang="en-GB" dirty="0"/>
          </a:p>
        </p:txBody>
      </p:sp>
      <p:sp>
        <p:nvSpPr>
          <p:cNvPr id="4" name="Slide Number Placeholder 3">
            <a:extLst>
              <a:ext uri="{FF2B5EF4-FFF2-40B4-BE49-F238E27FC236}">
                <a16:creationId xmlns:a16="http://schemas.microsoft.com/office/drawing/2014/main" id="{E0549F25-2BDB-E87D-AFA1-AD6B9F89F070}"/>
              </a:ext>
            </a:extLst>
          </p:cNvPr>
          <p:cNvSpPr>
            <a:spLocks noGrp="1"/>
          </p:cNvSpPr>
          <p:nvPr>
            <p:ph type="sldNum" sz="quarter" idx="10"/>
          </p:nvPr>
        </p:nvSpPr>
        <p:spPr/>
        <p:txBody>
          <a:bodyPr/>
          <a:lstStyle/>
          <a:p>
            <a:fld id="{0105DE40-D878-4B08-92CF-F8A9A3DB30BE}" type="slidenum">
              <a:rPr lang="sv-SE" smtClean="0"/>
              <a:pPr/>
              <a:t>16</a:t>
            </a:fld>
            <a:endParaRPr lang="sv-SE"/>
          </a:p>
        </p:txBody>
      </p:sp>
    </p:spTree>
    <p:extLst>
      <p:ext uri="{BB962C8B-B14F-4D97-AF65-F5344CB8AC3E}">
        <p14:creationId xmlns:p14="http://schemas.microsoft.com/office/powerpoint/2010/main" val="29646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a:p>
            <a:r>
              <a:rPr lang="sv-SE" dirty="0"/>
              <a:t>Det här var bakgrunden</a:t>
            </a:r>
          </a:p>
        </p:txBody>
      </p:sp>
      <p:sp>
        <p:nvSpPr>
          <p:cNvPr id="4" name="Platshållare för bildnummer 3"/>
          <p:cNvSpPr>
            <a:spLocks noGrp="1"/>
          </p:cNvSpPr>
          <p:nvPr>
            <p:ph type="sldNum" sz="quarter" idx="5"/>
          </p:nvPr>
        </p:nvSpPr>
        <p:spPr/>
        <p:txBody>
          <a:bodyPr/>
          <a:lstStyle/>
          <a:p>
            <a:fld id="{AAE7F3C9-B16A-4DBC-A2EB-5789C7563A1C}" type="slidenum">
              <a:rPr lang="sv-SE" smtClean="0"/>
              <a:t>17</a:t>
            </a:fld>
            <a:endParaRPr lang="sv-SE"/>
          </a:p>
        </p:txBody>
      </p:sp>
    </p:spTree>
    <p:extLst>
      <p:ext uri="{BB962C8B-B14F-4D97-AF65-F5344CB8AC3E}">
        <p14:creationId xmlns:p14="http://schemas.microsoft.com/office/powerpoint/2010/main" val="956170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Det här vill ni få ut av workshopserien. Medlet = workshops med mera. Önskad effekt = se ovan. </a:t>
            </a:r>
          </a:p>
        </p:txBody>
      </p:sp>
      <p:sp>
        <p:nvSpPr>
          <p:cNvPr id="4" name="Platshållare för bildnummer 3"/>
          <p:cNvSpPr>
            <a:spLocks noGrp="1"/>
          </p:cNvSpPr>
          <p:nvPr>
            <p:ph type="sldNum" sz="quarter" idx="5"/>
          </p:nvPr>
        </p:nvSpPr>
        <p:spPr/>
        <p:txBody>
          <a:bodyPr/>
          <a:lstStyle/>
          <a:p>
            <a:fld id="{AAE7F3C9-B16A-4DBC-A2EB-5789C7563A1C}" type="slidenum">
              <a:rPr lang="sv-SE" smtClean="0"/>
              <a:t>18</a:t>
            </a:fld>
            <a:endParaRPr lang="sv-SE"/>
          </a:p>
        </p:txBody>
      </p:sp>
    </p:spTree>
    <p:extLst>
      <p:ext uri="{BB962C8B-B14F-4D97-AF65-F5344CB8AC3E}">
        <p14:creationId xmlns:p14="http://schemas.microsoft.com/office/powerpoint/2010/main" val="3433523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t>Guide till workshopledaren</a:t>
            </a:r>
          </a:p>
          <a:p>
            <a:pPr marL="0" lvl="0" indent="0">
              <a:buFontTx/>
              <a:buNone/>
            </a:pP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FontTx/>
              <a:buNone/>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Poängtera att: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Resultat i ett komplext system uppstår genom interaktion (samverkan), inte genom addition som i ett komplicerat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Eftersom resultatet uppstår genom interaktion, genom samverkan, är ansvaret för resultatet alltid delat i ett komplext system. (Därmed inte sagt att ett utpekat ansvar inte behövs.)</a:t>
            </a:r>
          </a:p>
        </p:txBody>
      </p:sp>
      <p:sp>
        <p:nvSpPr>
          <p:cNvPr id="4" name="Platshållare för bildnummer 3"/>
          <p:cNvSpPr>
            <a:spLocks noGrp="1"/>
          </p:cNvSpPr>
          <p:nvPr>
            <p:ph type="sldNum" sz="quarter" idx="5"/>
          </p:nvPr>
        </p:nvSpPr>
        <p:spPr/>
        <p:txBody>
          <a:bodyPr/>
          <a:lstStyle/>
          <a:p>
            <a:fld id="{AAE7F3C9-B16A-4DBC-A2EB-5789C7563A1C}" type="slidenum">
              <a:rPr lang="sv-SE" smtClean="0"/>
              <a:t>19</a:t>
            </a:fld>
            <a:endParaRPr lang="sv-SE"/>
          </a:p>
        </p:txBody>
      </p:sp>
    </p:spTree>
    <p:extLst>
      <p:ext uri="{BB962C8B-B14F-4D97-AF65-F5344CB8AC3E}">
        <p14:creationId xmlns:p14="http://schemas.microsoft.com/office/powerpoint/2010/main" val="116958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Längst upp till höger i varje bild hittar du en ikon som guider dig i hur du kan använda bilden.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4119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800"/>
              </a:spcBef>
              <a:spcAft>
                <a:spcPts val="400"/>
              </a:spcAft>
              <a:buClrTx/>
              <a:buSzTx/>
              <a:buFontTx/>
              <a:buNone/>
              <a:tabLst/>
              <a:defRPr/>
            </a:pPr>
            <a:endParaRPr lang="sv-SE" sz="1800" b="1" dirty="0"/>
          </a:p>
          <a:p>
            <a:pPr marL="342900" lvl="0" indent="-342900">
              <a:lnSpc>
                <a:spcPct val="107000"/>
              </a:lnSpc>
              <a:spcAft>
                <a:spcPts val="800"/>
              </a:spcAft>
              <a:buFont typeface="Arial" panose="020B0604020202020204" pitchFamily="34" charset="0"/>
              <a:buChar char="•"/>
              <a:tabLst>
                <a:tab pos="457200" algn="l"/>
              </a:tabLst>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Hur uppstår resultatet? – (15 min)</a:t>
            </a:r>
          </a:p>
          <a:p>
            <a:pPr marL="742950" lvl="1" indent="-285750">
              <a:lnSpc>
                <a:spcPct val="107000"/>
              </a:lnSpc>
              <a:spcAft>
                <a:spcPts val="800"/>
              </a:spcAft>
              <a:buFont typeface="Arial" panose="020B0604020202020204" pitchFamily="34" charset="0"/>
              <a:buChar char="•"/>
              <a:tabLst>
                <a:tab pos="914400" algn="l"/>
              </a:tabLst>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Identifiera hur ni ser att resultat uppstår. Finns det luckor?</a:t>
            </a:r>
          </a:p>
          <a:p>
            <a:pPr marL="0" marR="0" lvl="0" indent="0" algn="l" defTabSz="914400" rtl="0" eaLnBrk="1" fontAlgn="auto" latinLnBrk="0" hangingPunct="1">
              <a:lnSpc>
                <a:spcPct val="100000"/>
              </a:lnSpc>
              <a:spcBef>
                <a:spcPts val="800"/>
              </a:spcBef>
              <a:spcAft>
                <a:spcPts val="400"/>
              </a:spcAft>
              <a:buClrTx/>
              <a:buSzTx/>
              <a:buFontTx/>
              <a:buNone/>
              <a:tabLst/>
              <a:defRPr/>
            </a:pPr>
            <a:endParaRPr lang="sv-SE" sz="1800" b="1" dirty="0"/>
          </a:p>
          <a:p>
            <a:pPr>
              <a:spcBef>
                <a:spcPts val="800"/>
              </a:spcBef>
              <a:spcAft>
                <a:spcPts val="400"/>
              </a:spcAft>
            </a:pPr>
            <a:endParaRPr lang="sv-SE"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spcBef>
                <a:spcPts val="800"/>
              </a:spcBef>
              <a:spcAft>
                <a:spcPts val="400"/>
              </a:spcAft>
            </a:pPr>
            <a:r>
              <a:rPr lang="sv-SE"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Göra annorlunda – tänka annorlunda</a:t>
            </a: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Resultatet av våra handlingar kommer från vårt sätt att göra baserat på uppgiften. Är uppgiften att resa ett tält, en relativt enkel utmaning, är resultatet att tältet är rest och vi kan använda tältet. Om uppgiften är att öka lönsamheten, en relativt komplex utmaning, är resultatet summan av de handlingar vi gjort för att uppnå en ökad lönsamhet.</a:t>
            </a:r>
          </a:p>
          <a:p>
            <a:pPr>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Utgångspunkten för vårt sätt att göra är våra gemensamma principer. De i sin tur är influerade av våra gemensamma värderingar. Och allt grundar sig i vår egna syn på världen – vårt tankesätt. Jämför med trädet. Resultatet kommer ursprungligen från de osynliga rötterna, det abstrakta. Till att bli det synliga och konkreta metoderna och verktygen i stammen. Till grenarna, löven och blommorna där resultatet uppstår. </a:t>
            </a:r>
          </a:p>
          <a:p>
            <a:endParaRPr lang="sv-SE" dirty="0"/>
          </a:p>
          <a:p>
            <a:pPr>
              <a:spcAft>
                <a:spcPts val="800"/>
              </a:spcAft>
              <a:buNone/>
            </a:pPr>
            <a:r>
              <a:rPr lang="sv-SE" sz="18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Resultat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något (konkret eller abstrakt) som upp­kommer genom att en handling eller ett förlopp full­bordas ofta om något som kan värderas el. mätas, gärna i siffror</a:t>
            </a:r>
            <a:endParaRPr lang="sv-SE" sz="18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Metod</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plan­mässigt tillvägagångs­sätt för att upp­nå visst resultat; särskilt vid intellektuellt arbete</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Principer</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grund­läggande sats eller regel som ofta ut­gör norm för handlande eller dylikt</a:t>
            </a:r>
          </a:p>
          <a:p>
            <a:pPr>
              <a:spcAft>
                <a:spcPts val="800"/>
              </a:spcAft>
              <a:buNone/>
            </a:pPr>
            <a:r>
              <a:rPr lang="sv-SE"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Värderingar</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grund­läggande åsikter som till­sammans kan forma en ideologi eller dylikt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Tankesätt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sätt att tänka särskilt vad gäller de stora mänskliga frågorna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596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b="1" dirty="0"/>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Tänk dig att du är ute och går tillsammans med andra i en stor grupp. Ni har en tydlig idé om var ni är och vart ni ska. Målet står statiskt som en fyr i horisonten. Ni kan ta stora kliv i er stora grupp mot målet utan att reflektera speciellt mycket över hur ni ska ta er fram. Målet är ju där borta och sikten är klar.</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Plötsligt sveper en tjock dimma in, ni ser bokstavligen inte mer än handen framför er. Från att ha kunnat se flera mil i alla riktningar och kunnat ta stora kliv i er stora grupp och gå långt utan att stanna upp, reflektera och titta tillbaka, kan ni nu inte se mer än en hand framför er … ni är i dimman … ni verkar i dimman.</a:t>
            </a:r>
          </a:p>
          <a:p>
            <a:pPr>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Vad händer? Eller framför allt: vad behöver hända?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b="1" dirty="0"/>
          </a:p>
        </p:txBody>
      </p:sp>
      <p:sp>
        <p:nvSpPr>
          <p:cNvPr id="4" name="Slide Number Placeholder 3"/>
          <p:cNvSpPr>
            <a:spLocks noGrp="1"/>
          </p:cNvSpPr>
          <p:nvPr>
            <p:ph type="sldNum" sz="quarter" idx="5"/>
          </p:nvPr>
        </p:nvSpPr>
        <p:spPr/>
        <p:txBody>
          <a:bodyPr/>
          <a:lstStyle/>
          <a:p>
            <a:fld id="{18C8D6DC-8749-4182-90BE-06D749996D0B}" type="slidenum">
              <a:rPr lang="sv-SE" smtClean="0"/>
              <a:t>21</a:t>
            </a:fld>
            <a:endParaRPr lang="sv-SE"/>
          </a:p>
        </p:txBody>
      </p:sp>
    </p:spTree>
    <p:extLst>
      <p:ext uri="{BB962C8B-B14F-4D97-AF65-F5344CB8AC3E}">
        <p14:creationId xmlns:p14="http://schemas.microsoft.com/office/powerpoint/2010/main" val="3177737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lever i en dynamisk värld (VUCA) som är icke-linjär och som bygger på feedback-loopar med </a:t>
            </a:r>
            <a:r>
              <a:rPr lang="sv-SE" i="1" dirty="0"/>
              <a:t>fördröjning</a:t>
            </a:r>
            <a:r>
              <a:rPr lang="sv-SE" dirty="0"/>
              <a:t> men vi ofta tänker och agerar linjärt.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ptos" panose="020B0004020202020204" pitchFamily="34" charset="0"/>
                <a:ea typeface="Aptos" panose="020B0004020202020204" pitchFamily="34" charset="0"/>
                <a:cs typeface="Times New Roman" panose="02020603050405020304" pitchFamily="18" charset="0"/>
              </a:rPr>
              <a:t>Det ser ut som att humlan flyger till blomman för att äta nektar, men är det egentligen blommans pollen som reser med humlan? Eller är det ett samspel baserat på ömsesidiga behov, en dans? I naturen finns ingen början eller slut, bara ett ständigt cirkulärt flöde där allt hänger ihop. Människor i organisationer verkar interagera linjärt men vi är alla delar av olika cirkulära processer, som vi bara ser om vi zoomar ut och tittar på helheten.</a:t>
            </a:r>
            <a:endParaRPr lang="sv-SE" dirty="0"/>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22</a:t>
            </a:fld>
            <a:endParaRPr lang="sv-SE"/>
          </a:p>
        </p:txBody>
      </p:sp>
    </p:spTree>
    <p:extLst>
      <p:ext uri="{BB962C8B-B14F-4D97-AF65-F5344CB8AC3E}">
        <p14:creationId xmlns:p14="http://schemas.microsoft.com/office/powerpoint/2010/main" val="2848059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968E-A4B8-F182-CD4C-E60E276F496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0380BA4-6C85-DD8A-0E9D-BD9A8FF7F39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62C2F98-20E4-C963-6742-B9512DDD09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Komplicerade system -  </a:t>
            </a:r>
            <a:r>
              <a:rPr lang="sv-SE" sz="1800" dirty="0"/>
              <a:t>Löser </a:t>
            </a:r>
            <a:r>
              <a:rPr lang="sv-SE" sz="1800" b="1" dirty="0"/>
              <a:t>samma problem </a:t>
            </a:r>
            <a:r>
              <a:rPr lang="sv-SE" sz="1800" dirty="0"/>
              <a:t>om och om igen</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Komplext system - </a:t>
            </a:r>
            <a:r>
              <a:rPr lang="sv-SE" sz="1800" dirty="0"/>
              <a:t>Löser </a:t>
            </a:r>
            <a:r>
              <a:rPr lang="sv-SE" sz="1800" b="1" dirty="0"/>
              <a:t>olika problem </a:t>
            </a:r>
            <a:r>
              <a:rPr lang="sv-SE" sz="1800" dirty="0"/>
              <a:t>genom samarbete</a:t>
            </a:r>
          </a:p>
        </p:txBody>
      </p:sp>
      <p:sp>
        <p:nvSpPr>
          <p:cNvPr id="4" name="Platshållare för bildnummer 3">
            <a:extLst>
              <a:ext uri="{FF2B5EF4-FFF2-40B4-BE49-F238E27FC236}">
                <a16:creationId xmlns:a16="http://schemas.microsoft.com/office/drawing/2014/main" id="{FF49712C-16AC-4A56-2265-4CB7A2EFAA13}"/>
              </a:ext>
            </a:extLst>
          </p:cNvPr>
          <p:cNvSpPr>
            <a:spLocks noGrp="1"/>
          </p:cNvSpPr>
          <p:nvPr>
            <p:ph type="sldNum" sz="quarter" idx="5"/>
          </p:nvPr>
        </p:nvSpPr>
        <p:spPr/>
        <p:txBody>
          <a:bodyPr/>
          <a:lstStyle/>
          <a:p>
            <a:fld id="{AAE7F3C9-B16A-4DBC-A2EB-5789C7563A1C}" type="slidenum">
              <a:rPr lang="sv-SE" smtClean="0"/>
              <a:t>23</a:t>
            </a:fld>
            <a:endParaRPr lang="sv-SE"/>
          </a:p>
        </p:txBody>
      </p:sp>
    </p:spTree>
    <p:extLst>
      <p:ext uri="{BB962C8B-B14F-4D97-AF65-F5344CB8AC3E}">
        <p14:creationId xmlns:p14="http://schemas.microsoft.com/office/powerpoint/2010/main" val="3932695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endParaRPr lang="sv-SE" sz="1200" b="1" dirty="0"/>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sv-SE" sz="1200" b="0" dirty="0"/>
              <a:t>Både dimman (kontexten) och det faktum att vi är ett komplext system talar för att vi behöver bli bra på att samarbeta i team. </a:t>
            </a:r>
          </a:p>
        </p:txBody>
      </p:sp>
      <p:sp>
        <p:nvSpPr>
          <p:cNvPr id="4" name="Slide Number Placeholder 3"/>
          <p:cNvSpPr>
            <a:spLocks noGrp="1"/>
          </p:cNvSpPr>
          <p:nvPr>
            <p:ph type="sldNum" sz="quarter" idx="5"/>
          </p:nvPr>
        </p:nvSpPr>
        <p:spPr/>
        <p:txBody>
          <a:bodyPr/>
          <a:lstStyle/>
          <a:p>
            <a:fld id="{0D1A3C36-7608-4975-8CAD-CF581D465E55}" type="slidenum">
              <a:rPr lang="sv-SE" smtClean="0"/>
              <a:t>24</a:t>
            </a:fld>
            <a:endParaRPr lang="sv-SE"/>
          </a:p>
        </p:txBody>
      </p:sp>
    </p:spTree>
    <p:extLst>
      <p:ext uri="{BB962C8B-B14F-4D97-AF65-F5344CB8AC3E}">
        <p14:creationId xmlns:p14="http://schemas.microsoft.com/office/powerpoint/2010/main" val="786853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3BFE3-7EB4-75BC-6E09-ADC20FE6A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4A756-0831-1B7B-5CD9-7B3339BE52AA}"/>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F0A24FA2-7E2B-7097-FEE7-6788A5075B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342900" lvl="0" indent="-342900">
              <a:spcAft>
                <a:spcPts val="800"/>
              </a:spcAft>
              <a:buSzPts val="1000"/>
              <a:buFont typeface="Symbol" panose="05050102010706020507" pitchFamily="18" charset="2"/>
              <a:buChar char=""/>
              <a:tabLst>
                <a:tab pos="457200" algn="l"/>
              </a:tabLs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GB" dirty="0"/>
              <a:t>Bild </a:t>
            </a:r>
            <a:r>
              <a:rPr lang="en-GB" dirty="0" err="1"/>
              <a:t>att</a:t>
            </a:r>
            <a:r>
              <a:rPr lang="en-GB" dirty="0"/>
              <a:t> </a:t>
            </a:r>
            <a:r>
              <a:rPr lang="en-GB" dirty="0" err="1"/>
              <a:t>repetera</a:t>
            </a:r>
            <a:r>
              <a:rPr lang="en-GB" dirty="0"/>
              <a:t>.</a:t>
            </a:r>
          </a:p>
        </p:txBody>
      </p:sp>
      <p:sp>
        <p:nvSpPr>
          <p:cNvPr id="4" name="Slide Number Placeholder 3">
            <a:extLst>
              <a:ext uri="{FF2B5EF4-FFF2-40B4-BE49-F238E27FC236}">
                <a16:creationId xmlns:a16="http://schemas.microsoft.com/office/drawing/2014/main" id="{744AE186-6110-EF51-A855-4FD5618D0D5D}"/>
              </a:ext>
            </a:extLst>
          </p:cNvPr>
          <p:cNvSpPr>
            <a:spLocks noGrp="1"/>
          </p:cNvSpPr>
          <p:nvPr>
            <p:ph type="sldNum" sz="quarter" idx="10"/>
          </p:nvPr>
        </p:nvSpPr>
        <p:spPr/>
        <p:txBody>
          <a:bodyPr/>
          <a:lstStyle/>
          <a:p>
            <a:fld id="{0105DE40-D878-4B08-92CF-F8A9A3DB30BE}" type="slidenum">
              <a:rPr lang="sv-SE" smtClean="0"/>
              <a:pPr/>
              <a:t>25</a:t>
            </a:fld>
            <a:endParaRPr lang="sv-SE"/>
          </a:p>
        </p:txBody>
      </p:sp>
    </p:spTree>
    <p:extLst>
      <p:ext uri="{BB962C8B-B14F-4D97-AF65-F5344CB8AC3E}">
        <p14:creationId xmlns:p14="http://schemas.microsoft.com/office/powerpoint/2010/main" val="3668557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b="1" dirty="0"/>
              <a:t>Grupp</a:t>
            </a:r>
            <a:r>
              <a:rPr lang="sv-SE" dirty="0"/>
              <a:t>: https://svenska.se/tre/?sok=grupp&amp;pz=1 </a:t>
            </a:r>
          </a:p>
          <a:p>
            <a:endParaRPr lang="sv-SE" dirty="0"/>
          </a:p>
          <a:p>
            <a:r>
              <a:rPr lang="sv-SE" b="1" dirty="0"/>
              <a:t>Team</a:t>
            </a:r>
            <a:r>
              <a:rPr lang="sv-SE" dirty="0"/>
              <a:t>: https://svenska.se/tre/?sok=team&amp;pz=1</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5220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Hur ser er canvas ut? </a:t>
            </a:r>
          </a:p>
          <a:p>
            <a:endParaRPr lang="sv-SE" dirty="0"/>
          </a:p>
        </p:txBody>
      </p:sp>
      <p:sp>
        <p:nvSpPr>
          <p:cNvPr id="4" name="Platshållare för bildnummer 3"/>
          <p:cNvSpPr>
            <a:spLocks noGrp="1"/>
          </p:cNvSpPr>
          <p:nvPr>
            <p:ph type="sldNum" sz="quarter" idx="5"/>
          </p:nvPr>
        </p:nvSpPr>
        <p:spPr/>
        <p:txBody>
          <a:bodyPr/>
          <a:lstStyle/>
          <a:p>
            <a:fld id="{C229B396-FB87-4BCB-90B2-1C7BED4C6B6B}" type="slidenum">
              <a:rPr lang="sv-SE" smtClean="0"/>
              <a:t>27</a:t>
            </a:fld>
            <a:endParaRPr lang="sv-SE"/>
          </a:p>
        </p:txBody>
      </p:sp>
    </p:spTree>
    <p:extLst>
      <p:ext uri="{BB962C8B-B14F-4D97-AF65-F5344CB8AC3E}">
        <p14:creationId xmlns:p14="http://schemas.microsoft.com/office/powerpoint/2010/main" val="368382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Hur ligger ni till?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778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Be deltagarna funder på och skriva lappar kring: </a:t>
            </a:r>
          </a:p>
          <a:p>
            <a:pPr marL="171450" indent="-171450">
              <a:buFont typeface="Arial" panose="020B0604020202020204" pitchFamily="34" charset="0"/>
              <a:buChar char="•"/>
            </a:pPr>
            <a:r>
              <a:rPr lang="sv-SE" dirty="0"/>
              <a:t>Vad som blir nästa steg efter den här workshop-serien. </a:t>
            </a:r>
          </a:p>
          <a:p>
            <a:pPr marL="171450" indent="-171450">
              <a:buFont typeface="Arial" panose="020B0604020202020204" pitchFamily="34" charset="0"/>
              <a:buChar char="•"/>
            </a:pPr>
            <a:r>
              <a:rPr lang="sv-SE" dirty="0"/>
              <a:t>Bestäm hur ni ska arbeta vidare med förslagen.</a:t>
            </a:r>
          </a:p>
        </p:txBody>
      </p:sp>
      <p:sp>
        <p:nvSpPr>
          <p:cNvPr id="4" name="Platshållare för bildnummer 3"/>
          <p:cNvSpPr>
            <a:spLocks noGrp="1"/>
          </p:cNvSpPr>
          <p:nvPr>
            <p:ph type="sldNum" sz="quarter" idx="5"/>
          </p:nvPr>
        </p:nvSpPr>
        <p:spPr/>
        <p:txBody>
          <a:bodyPr/>
          <a:lstStyle/>
          <a:p>
            <a:fld id="{907EC34D-8E2C-4602-8E6A-7F19B227903B}" type="slidenum">
              <a:rPr lang="sv-SE" smtClean="0"/>
              <a:t>29</a:t>
            </a:fld>
            <a:endParaRPr lang="sv-SE"/>
          </a:p>
        </p:txBody>
      </p:sp>
    </p:spTree>
    <p:extLst>
      <p:ext uri="{BB962C8B-B14F-4D97-AF65-F5344CB8AC3E}">
        <p14:creationId xmlns:p14="http://schemas.microsoft.com/office/powerpoint/2010/main" val="158634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0"/>
              </a:spcBef>
              <a:spcAft>
                <a:spcPts val="800"/>
              </a:spcAft>
              <a:buClrTx/>
              <a:buSzTx/>
              <a:buFontTx/>
              <a:buNone/>
              <a:tabLst/>
              <a:defRPr/>
            </a:pPr>
            <a:endParaRPr lang="sv-SE" sz="1800" b="1" dirty="0"/>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workshop i sig förändrar ingen organisation. Men den kan vara den där viktiga katalysatorn till att få i gång samtalet. En workshop ger tid och plats för att tillsammans få till en fokuserad dialog, diskussion och reflektion kring ett eller flera ämnen. Det man lär sig tillsammans har en särskild inverkan på lärandet. Tankarna fladdrar inte bara förbi. Tillsammans hör och ser ni hur andra tänker och du får möjlighet att formulera dina egna tankar högt.</a:t>
            </a:r>
          </a:p>
          <a:p>
            <a:pPr>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Addera gärna aktiviteter som bokcirklar och öppna frågestunder till ert förändringsarbete, gärna baserat på Teamwork-triangelns delar. Teorierna du behöver för att sätta i gång, eller fortsätta, finns i boken ”</a:t>
            </a:r>
            <a:r>
              <a:rPr lang="sv-SE" sz="1800" dirty="0">
                <a:solidFill>
                  <a:srgbClr val="3C3C3C"/>
                </a:solidFill>
                <a:effectLst/>
                <a:latin typeface="Calibri" panose="020F0502020204030204" pitchFamily="34" charset="0"/>
              </a:rPr>
              <a:t>Tänka Göra-Effekten - Utveckla din organisation för nya resultat”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Läs mer på: </a:t>
            </a:r>
            <a:r>
              <a:rPr lang="sv-SE" sz="1800" dirty="0">
                <a:solidFill>
                  <a:srgbClr val="3C3C3C"/>
                </a:solidFill>
                <a:effectLst/>
                <a:latin typeface="Montserrat" panose="00000500000000000000" pitchFamily="2" charset="0"/>
                <a:hlinkClick r:id="rId3"/>
              </a:rPr>
              <a:t>www.tänkagöraeffekten.se</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8030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98CFA-0086-04EF-2DAC-F36197A38E0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1A63618-5493-918D-2E52-1E5ADBB88EC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9456388-A73C-B335-3FE8-A9D00F9C4A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Repeterar syfte och mål. Har ni lyckats med intentionen? Ta med den funderingen till utvärderingen i nästa bild.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a:extLst>
              <a:ext uri="{FF2B5EF4-FFF2-40B4-BE49-F238E27FC236}">
                <a16:creationId xmlns:a16="http://schemas.microsoft.com/office/drawing/2014/main" id="{61029D95-2254-ADC0-2D24-2A8AD4C28515}"/>
              </a:ext>
            </a:extLst>
          </p:cNvPr>
          <p:cNvSpPr>
            <a:spLocks noGrp="1"/>
          </p:cNvSpPr>
          <p:nvPr>
            <p:ph type="sldNum" sz="quarter" idx="5"/>
          </p:nvPr>
        </p:nvSpPr>
        <p:spPr/>
        <p:txBody>
          <a:bodyPr/>
          <a:lstStyle/>
          <a:p>
            <a:fld id="{AAE7F3C9-B16A-4DBC-A2EB-5789C7563A1C}" type="slidenum">
              <a:rPr lang="sv-SE" smtClean="0"/>
              <a:t>31</a:t>
            </a:fld>
            <a:endParaRPr lang="sv-SE"/>
          </a:p>
        </p:txBody>
      </p:sp>
    </p:spTree>
    <p:extLst>
      <p:ext uri="{BB962C8B-B14F-4D97-AF65-F5344CB8AC3E}">
        <p14:creationId xmlns:p14="http://schemas.microsoft.com/office/powerpoint/2010/main" val="3912100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Går att samla in via </a:t>
            </a:r>
            <a:r>
              <a:rPr lang="sv-SE" dirty="0" err="1"/>
              <a:t>menti</a:t>
            </a:r>
            <a:r>
              <a:rPr lang="sv-SE" dirty="0"/>
              <a:t> eller mejl i efterhand och presentera vid nästa WS.</a:t>
            </a:r>
          </a:p>
        </p:txBody>
      </p:sp>
      <p:sp>
        <p:nvSpPr>
          <p:cNvPr id="4" name="Platshållare för bildnummer 3"/>
          <p:cNvSpPr>
            <a:spLocks noGrp="1"/>
          </p:cNvSpPr>
          <p:nvPr>
            <p:ph type="sldNum" sz="quarter" idx="5"/>
          </p:nvPr>
        </p:nvSpPr>
        <p:spPr/>
        <p:txBody>
          <a:bodyPr/>
          <a:lstStyle/>
          <a:p>
            <a:fld id="{AAE7F3C9-B16A-4DBC-A2EB-5789C7563A1C}" type="slidenum">
              <a:rPr lang="sv-SE" smtClean="0"/>
              <a:t>32</a:t>
            </a:fld>
            <a:endParaRPr lang="sv-SE"/>
          </a:p>
        </p:txBody>
      </p:sp>
    </p:spTree>
    <p:extLst>
      <p:ext uri="{BB962C8B-B14F-4D97-AF65-F5344CB8AC3E}">
        <p14:creationId xmlns:p14="http://schemas.microsoft.com/office/powerpoint/2010/main" val="2114476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71FB0-AABD-D97D-9293-B8F0AD89F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12CFA-6FCE-53DB-7E55-478386D9507D}"/>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3E52FD3A-67F5-FB56-FF9F-8D0D1D9BB3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sz="1200" b="0" i="0" kern="1200" dirty="0">
              <a:solidFill>
                <a:schemeClr val="tx1"/>
              </a:solidFill>
              <a:effectLst/>
              <a:latin typeface="+mn-lt"/>
              <a:ea typeface="+mn-ea"/>
              <a:cs typeface="+mn-cs"/>
            </a:endParaRPr>
          </a:p>
          <a:p>
            <a:r>
              <a:rPr lang="sv-SE" sz="1800" dirty="0">
                <a:solidFill>
                  <a:srgbClr val="3C3C3C"/>
                </a:solidFill>
                <a:effectLst/>
                <a:latin typeface="Montserrat" panose="00000500000000000000" pitchFamily="2" charset="0"/>
                <a:hlinkClick r:id="rId3"/>
              </a:rPr>
              <a:t>www.tänkagöraeffekten.se</a:t>
            </a:r>
            <a:endParaRPr lang="sv-SE"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92FD83A-CFDA-A6BD-326A-D26BDFAAAAAE}"/>
              </a:ext>
            </a:extLst>
          </p:cNvPr>
          <p:cNvSpPr>
            <a:spLocks noGrp="1"/>
          </p:cNvSpPr>
          <p:nvPr>
            <p:ph type="sldNum" sz="quarter" idx="10"/>
          </p:nvPr>
        </p:nvSpPr>
        <p:spPr/>
        <p:txBody>
          <a:bodyPr/>
          <a:lstStyle/>
          <a:p>
            <a:fld id="{0105DE40-D878-4B08-92CF-F8A9A3DB30BE}" type="slidenum">
              <a:rPr lang="sv-SE" smtClean="0"/>
              <a:pPr/>
              <a:t>33</a:t>
            </a:fld>
            <a:endParaRPr lang="sv-SE"/>
          </a:p>
        </p:txBody>
      </p:sp>
    </p:spTree>
    <p:extLst>
      <p:ext uri="{BB962C8B-B14F-4D97-AF65-F5344CB8AC3E}">
        <p14:creationId xmlns:p14="http://schemas.microsoft.com/office/powerpoint/2010/main" val="2177121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Tips ovan till de som vill fördjupa sig.</a:t>
            </a:r>
          </a:p>
          <a:p>
            <a:endParaRPr lang="sv-SE" dirty="0"/>
          </a:p>
          <a:p>
            <a:r>
              <a:rPr lang="sv-SE" dirty="0"/>
              <a:t>https://www.klas.one/blogg  </a:t>
            </a:r>
          </a:p>
          <a:p>
            <a:endParaRPr lang="sv-SE" dirty="0"/>
          </a:p>
          <a:p>
            <a:r>
              <a:rPr lang="sv-SE" sz="1800" dirty="0">
                <a:solidFill>
                  <a:srgbClr val="3C3C3C"/>
                </a:solidFill>
                <a:effectLst/>
                <a:latin typeface="Montserrat" panose="00000500000000000000" pitchFamily="2" charset="0"/>
                <a:hlinkClick r:id="rId3"/>
              </a:rPr>
              <a:t>www.tänkagöraeffekten.se</a:t>
            </a:r>
            <a:endParaRPr lang="sv-SE" dirty="0"/>
          </a:p>
          <a:p>
            <a:endParaRPr lang="sv-SE" dirty="0"/>
          </a:p>
        </p:txBody>
      </p:sp>
      <p:sp>
        <p:nvSpPr>
          <p:cNvPr id="4" name="Platshållare för bildnummer 3"/>
          <p:cNvSpPr>
            <a:spLocks noGrp="1"/>
          </p:cNvSpPr>
          <p:nvPr>
            <p:ph type="sldNum" sz="quarter" idx="5"/>
          </p:nvPr>
        </p:nvSpPr>
        <p:spPr/>
        <p:txBody>
          <a:bodyPr/>
          <a:lstStyle/>
          <a:p>
            <a:fld id="{6E32D097-2F77-48A6-8E14-2211DA8B6F4C}" type="slidenum">
              <a:rPr lang="sv-SE" smtClean="0"/>
              <a:t>34</a:t>
            </a:fld>
            <a:endParaRPr lang="sv-SE"/>
          </a:p>
        </p:txBody>
      </p:sp>
    </p:spTree>
    <p:extLst>
      <p:ext uri="{BB962C8B-B14F-4D97-AF65-F5344CB8AC3E}">
        <p14:creationId xmlns:p14="http://schemas.microsoft.com/office/powerpoint/2010/main" val="1477276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Slut WS6</a:t>
            </a:r>
          </a:p>
        </p:txBody>
      </p:sp>
      <p:sp>
        <p:nvSpPr>
          <p:cNvPr id="4" name="Platshållare för bildnummer 3"/>
          <p:cNvSpPr>
            <a:spLocks noGrp="1"/>
          </p:cNvSpPr>
          <p:nvPr>
            <p:ph type="sldNum" sz="quarter" idx="5"/>
          </p:nvPr>
        </p:nvSpPr>
        <p:spPr/>
        <p:txBody>
          <a:bodyPr/>
          <a:lstStyle/>
          <a:p>
            <a:fld id="{AAE7F3C9-B16A-4DBC-A2EB-5789C7563A1C}" type="slidenum">
              <a:rPr lang="sv-SE" smtClean="0"/>
              <a:t>35</a:t>
            </a:fld>
            <a:endParaRPr lang="sv-SE"/>
          </a:p>
        </p:txBody>
      </p:sp>
    </p:spTree>
    <p:extLst>
      <p:ext uri="{BB962C8B-B14F-4D97-AF65-F5344CB8AC3E}">
        <p14:creationId xmlns:p14="http://schemas.microsoft.com/office/powerpoint/2010/main" val="388848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Mer info finns på </a:t>
            </a:r>
            <a:r>
              <a:rPr lang="sv-SE" sz="1800" dirty="0">
                <a:solidFill>
                  <a:srgbClr val="3C3C3C"/>
                </a:solidFill>
                <a:effectLst/>
                <a:latin typeface="Montserrat" panose="00000500000000000000" pitchFamily="2" charset="0"/>
                <a:hlinkClick r:id="rId3"/>
              </a:rPr>
              <a:t>www.tänkagöraeffekten.se</a:t>
            </a:r>
            <a:r>
              <a:rPr lang="sv-SE" sz="1800" dirty="0">
                <a:solidFill>
                  <a:srgbClr val="3C3C3C"/>
                </a:solidFill>
                <a:effectLst/>
                <a:latin typeface="Montserrat" panose="00000500000000000000" pitchFamily="2" charset="0"/>
              </a:rPr>
              <a:t> och https://www.youtube.com/@KlasFj%C3%A4rstedt/videos </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721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E668-F31D-07D8-06C9-227ABF44A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17CB1-CB25-DC5C-1E6A-04A9F7B73764}"/>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CFD90266-5893-2BB7-7E76-460607C63E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Teamets grundläggande behov kan sammanfattas i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riktning</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relationer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och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struktur – </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Teamwork-triangelns tre hörn. Lägger vi Teamwork-triangeln i triangeln som beskriver det komplexa systemet med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människor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som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samverkar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kring ett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syfte</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ser vi hur hörnen passar ihop. Teamet behöver struktur för sin samverkan, en riktning med ett syfte och fungerande mellanmänskliga relationer med psykologiskt trygghet som grund. Teamet är ett levande komplext system!</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Om vi utforskar och samtalar kring delarna i den innersta triangeln, Teamwork-triangeln, skapar vi goda förutsättningar för team som både utvecklar sig själva och sin produkt/tjänst. </a:t>
            </a:r>
          </a:p>
          <a:p>
            <a:endParaRPr lang="en-GB" dirty="0"/>
          </a:p>
        </p:txBody>
      </p:sp>
      <p:sp>
        <p:nvSpPr>
          <p:cNvPr id="4" name="Slide Number Placeholder 3">
            <a:extLst>
              <a:ext uri="{FF2B5EF4-FFF2-40B4-BE49-F238E27FC236}">
                <a16:creationId xmlns:a16="http://schemas.microsoft.com/office/drawing/2014/main" id="{E0549F25-2BDB-E87D-AFA1-AD6B9F89F07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5DE40-D878-4B08-92CF-F8A9A3DB30BE}"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4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153C4-C365-AD11-F997-70590FCAD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0EC55-0B67-3F43-BAA7-46AF5720AADE}"/>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643CE7FA-11FB-C26A-B8B9-691DB9F48E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342900" lvl="0" indent="-342900">
              <a:spcAft>
                <a:spcPts val="800"/>
              </a:spcAft>
              <a:buSzPts val="1000"/>
              <a:buFont typeface="Symbol" panose="05050102010706020507" pitchFamily="18" charset="2"/>
              <a:buChar char=""/>
              <a:tabLst>
                <a:tab pos="457200" algn="l"/>
              </a:tabLs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Riktning – Uppdrag och syfte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Teamet behöver ett tydligt uppdrag (vad) och syfte (varför) för riktning och mening. Att medlemmarna i teamet har en gemensam idé kring riktningen skapar samsyn och fokus.</a:t>
            </a: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Relationer – Psykologisk trygghet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trygg miljö präglad av respekt för varandra där alla idéer är välkomna är grundläggande för att ett team tillsammans ska kunna vara kreativt och värdeskapande.</a:t>
            </a: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Struktur – Lättrörlig och föränderlig</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Teamet behöver en överenskommen struktur, som givetvis kan anpassas över tid, för samarbetet och det gemensamma lärandet.</a:t>
            </a:r>
          </a:p>
          <a:p>
            <a:endParaRPr lang="en-GB" dirty="0"/>
          </a:p>
        </p:txBody>
      </p:sp>
      <p:sp>
        <p:nvSpPr>
          <p:cNvPr id="4" name="Slide Number Placeholder 3">
            <a:extLst>
              <a:ext uri="{FF2B5EF4-FFF2-40B4-BE49-F238E27FC236}">
                <a16:creationId xmlns:a16="http://schemas.microsoft.com/office/drawing/2014/main" id="{3FA68DB7-05DC-1024-2D61-C68DB70A0DA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5DE40-D878-4B08-92CF-F8A9A3DB30BE}"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722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a:p>
            <a:r>
              <a:rPr lang="sv-SE" dirty="0"/>
              <a:t>Bild att förklara syftet mer era workshops. Kanske är bakgrunden en annan för er …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5617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Det här vill ni få ut av workshopserien. Medlet = workshops med mera. Önskad effekt = se ovan.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352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t>Guide till workshopledaren</a:t>
            </a:r>
          </a:p>
          <a:p>
            <a:pPr marL="0" lvl="0" indent="0">
              <a:buFontTx/>
              <a:buNone/>
            </a:pP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FontTx/>
              <a:buNone/>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Poängtera att: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Resultat i ett komplext system uppstår genom interaktion (samverkan), inte genom addition som i ett komplicerat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Eftersom resultatet uppstår genom interaktion, genom samverkan, är ansvaret för resultatet alltid delat i ett komplext system. (Därmed inte sagt att ett utpekat ansvar inte behövs.)</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958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914372-F3C0-C902-467C-18F503F7E82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E1AF0E9-020B-1B65-E4F1-E6915920A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270DF10-00C1-A7E6-B531-BADB3D5634A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DDD5856A-5979-E7E0-59BC-938F95025E0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ABF350F-3263-A74B-E8C4-C08902627BC7}"/>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121208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76F495-A794-98AE-7A22-D00076D765C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00E3FF7-659B-DBCF-3D88-A8E587AB7D6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AEB6AC-962A-60A9-7217-8B2C76501FDA}"/>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AF8791FB-6699-ED55-F18D-10BB3DA470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2FD652D-47AB-7CF7-5B53-BDEB5A9FDB40}"/>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46721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BC7F77F-11D2-434C-9A6B-AF6226AC3FE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A88AF25-BFE2-D61B-52D5-C2B9A0CCBFD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352722-3E47-0EB8-0BF5-3886BAB1C068}"/>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BD2AB261-DBC5-9FD7-1FDB-2635906099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0E2B81-70B7-D8D7-4585-1BA851ED53AE}"/>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84016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_Title and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Handelsbanken Slabserif" panose="02060603040405020103" pitchFamily="18" charset="0"/>
              </a:defRPr>
            </a:lvl1pPr>
          </a:lstStyle>
          <a:p>
            <a:r>
              <a:rPr lang="en-US"/>
              <a:t>Click to edit Master title style</a:t>
            </a:r>
            <a:endParaRPr lang="sv-SE" dirty="0"/>
          </a:p>
        </p:txBody>
      </p:sp>
      <p:sp>
        <p:nvSpPr>
          <p:cNvPr id="3" name="Platshållare för datum 2"/>
          <p:cNvSpPr>
            <a:spLocks noGrp="1"/>
          </p:cNvSpPr>
          <p:nvPr>
            <p:ph type="dt" sz="half" idx="10"/>
          </p:nvPr>
        </p:nvSpPr>
        <p:spPr/>
        <p:txBody>
          <a:bodyPr/>
          <a:lstStyle/>
          <a:p>
            <a:fld id="{EC650185-0C61-4DD4-A066-8E46EDF56618}" type="datetimeFigureOut">
              <a:rPr lang="sv-SE" smtClean="0"/>
              <a:pPr/>
              <a:t>2025-04-10</a:t>
            </a:fld>
            <a:endParaRPr lang="sv-SE"/>
          </a:p>
        </p:txBody>
      </p:sp>
      <p:sp>
        <p:nvSpPr>
          <p:cNvPr id="4" name="Platshållare för bildnummer 3"/>
          <p:cNvSpPr>
            <a:spLocks noGrp="1"/>
          </p:cNvSpPr>
          <p:nvPr>
            <p:ph type="sldNum" sz="quarter" idx="11"/>
          </p:nvPr>
        </p:nvSpPr>
        <p:spPr/>
        <p:txBody>
          <a:bodyPr/>
          <a:lstStyle/>
          <a:p>
            <a:fld id="{44CEF55F-E944-4252-B560-9757B29A9C4A}" type="slidenum">
              <a:rPr lang="sv-SE" smtClean="0"/>
              <a:pPr/>
              <a:t>‹#›</a:t>
            </a:fld>
            <a:endParaRPr lang="sv-SE"/>
          </a:p>
        </p:txBody>
      </p:sp>
      <p:sp>
        <p:nvSpPr>
          <p:cNvPr id="5" name="Platshållare för sidfot 4"/>
          <p:cNvSpPr>
            <a:spLocks noGrp="1"/>
          </p:cNvSpPr>
          <p:nvPr>
            <p:ph type="ftr" sz="quarter" idx="12"/>
          </p:nvPr>
        </p:nvSpPr>
        <p:spPr/>
        <p:txBody>
          <a:bodyPr/>
          <a:lstStyle/>
          <a:p>
            <a:endParaRPr lang="sv-SE"/>
          </a:p>
        </p:txBody>
      </p:sp>
      <p:sp>
        <p:nvSpPr>
          <p:cNvPr id="6" name="Platshållare för innehåll 2"/>
          <p:cNvSpPr>
            <a:spLocks noGrp="1"/>
          </p:cNvSpPr>
          <p:nvPr>
            <p:ph idx="1"/>
          </p:nvPr>
        </p:nvSpPr>
        <p:spPr>
          <a:xfrm>
            <a:off x="624421" y="1411200"/>
            <a:ext cx="10943167" cy="4752000"/>
          </a:xfrm>
        </p:spPr>
        <p:txBody>
          <a:bodyPr>
            <a:noAutofit/>
          </a:bodyPr>
          <a:lstStyle>
            <a:lvl1pPr>
              <a:lnSpc>
                <a:spcPct val="100000"/>
              </a:lnSpc>
              <a:spcAft>
                <a:spcPts val="0"/>
              </a:spcAft>
              <a:defRPr baseline="0"/>
            </a:lvl1pPr>
            <a:lvl2pPr>
              <a:lnSpc>
                <a:spcPct val="100000"/>
              </a:lnSpc>
              <a:spcAft>
                <a:spcPts val="0"/>
              </a:spcAft>
              <a:defRPr/>
            </a:lvl2pPr>
            <a:lvl3pPr>
              <a:lnSpc>
                <a:spcPct val="100000"/>
              </a:lnSpc>
              <a:defRPr/>
            </a:lvl3pPr>
            <a:lvl4pPr>
              <a:lnSpc>
                <a:spcPct val="100000"/>
              </a:lnSpc>
              <a:defRPr/>
            </a:lvl4pPr>
            <a:lvl5pPr>
              <a:lnSpc>
                <a:spcPct val="100000"/>
              </a:lnSpc>
              <a:spcBef>
                <a:spcPts val="500"/>
              </a:spcBef>
              <a:defRPr/>
            </a:lvl5pPr>
            <a:lvl6pPr>
              <a:buFont typeface="Arial" pitchFamily="34" charset="0"/>
              <a:buChar cha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74473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783121-CBBF-58B4-80E9-3772B214DF8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3D7D1BD-8867-7992-5000-EC5F3A9FDA0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1B10A8-BBB1-971B-8479-805C8E9639F6}"/>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08E7AFEE-AADF-EDFF-EBEC-9F33EAF8F23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84C75C4-9A50-C033-B8BD-847828C53F3C}"/>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0787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D4CBCB-B8CB-8373-118B-550816FA705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84981BA-35CC-59BE-CAC1-BC96AA5495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87476DB-982E-9F87-0A9E-5169C577A7E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7AC60104-1DB9-530E-7777-5FE4B0AB31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02CB58-923A-FC34-48B1-BCC984326041}"/>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95702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88A755-51A3-2E3F-5E98-3AE5ED2D77A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31733E0-D177-5638-82A0-1650B28D654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3AA0DED-7DB1-D719-3D1C-242E5F1937F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44563E5-E247-CD45-65E9-DFA6A5D7F4F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387101FA-64FE-FDAE-22CA-E98BA36472B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1FDAD49-BB8A-6E11-29C2-5AAD88E4CA45}"/>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414806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22B15A-AD70-BAC1-C0D3-7AF65843938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E4D6F29-0DF7-E5B9-2341-5AE94C803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F6BD94D-8ECB-620D-316D-B9067102105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CB18F11-8412-A9E9-C364-6BF9D7A04E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1747946-6EF4-5297-D867-E0D1BE9EBD2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0C1F7AB-DAA4-30FD-8187-0CE25A047DA5}"/>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8" name="Platshållare för sidfot 7">
            <a:extLst>
              <a:ext uri="{FF2B5EF4-FFF2-40B4-BE49-F238E27FC236}">
                <a16:creationId xmlns:a16="http://schemas.microsoft.com/office/drawing/2014/main" id="{ECA2DF0A-3A83-2F5A-E4E5-088E6FA6E9E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827C629-6113-BF98-CA37-38EC4894114F}"/>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421187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4C730-5297-4682-40F0-3AC69DC2448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414E550-A553-49C6-75EE-74820F92B8EC}"/>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4" name="Platshållare för sidfot 3">
            <a:extLst>
              <a:ext uri="{FF2B5EF4-FFF2-40B4-BE49-F238E27FC236}">
                <a16:creationId xmlns:a16="http://schemas.microsoft.com/office/drawing/2014/main" id="{F6B67C1C-3720-B1E8-170E-D8C0F075C4B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36B37D7-A206-CAD2-0F30-F8428E846294}"/>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35827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A104ECE-8E23-8759-8EFC-049A68C06E99}"/>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3" name="Platshållare för sidfot 2">
            <a:extLst>
              <a:ext uri="{FF2B5EF4-FFF2-40B4-BE49-F238E27FC236}">
                <a16:creationId xmlns:a16="http://schemas.microsoft.com/office/drawing/2014/main" id="{D069E2D4-53CD-7534-5100-2C72ECB0BBE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6E444DE-575A-387D-B43C-F84A455D6E44}"/>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126831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2E754A-D2F6-16D9-BF4E-C8D5ECAB036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3B7E684-EAED-D711-34C6-448A175B6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518D6CE-95F5-F963-603B-FF4C95CFD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0AFCC96-0B1E-077F-3C0B-C4E2D242EF29}"/>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64645549-BCEA-32CF-1633-81B5A950026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CCA8A50-8469-8B8E-75C5-28A472709A16}"/>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3917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C66593-B51C-ED05-8E50-B0B9D345BA2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88A448F-75B1-EE62-6D6A-2852E4D0C7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36355E6-A41E-239E-DF9F-AEA4D45D2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A6B3DD6-3CED-8D8A-7222-CB0EB1AABE7C}"/>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74A2C942-F5F3-4B53-6C6E-1161C5E1832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1C008AF-BD82-69D6-1388-3680B626B992}"/>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30140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BB4DC9-4158-62EA-D72C-A2961A6E0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D66A75B-D8C8-65A1-B615-AC27BA2E4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1E8F9B8-76B8-0EFD-4836-288E961635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70525E99-751B-BC90-8FAB-0C1C0EBB0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D289EE40-8F36-4293-85D4-B00E8E89BF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5AC784-6E71-44ED-A87F-9F98A687C76E}" type="slidenum">
              <a:rPr lang="sv-SE" smtClean="0"/>
              <a:t>‹#›</a:t>
            </a:fld>
            <a:endParaRPr lang="sv-SE"/>
          </a:p>
        </p:txBody>
      </p:sp>
    </p:spTree>
    <p:extLst>
      <p:ext uri="{BB962C8B-B14F-4D97-AF65-F5344CB8AC3E}">
        <p14:creationId xmlns:p14="http://schemas.microsoft.com/office/powerpoint/2010/main" val="66573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t&#228;nkag&#246;raeffekten.s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6.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1.xml"/><Relationship Id="rId16" Type="http://schemas.openxmlformats.org/officeDocument/2006/relationships/image" Target="../media/image4.sv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3.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4.svg"/><Relationship Id="rId4" Type="http://schemas.openxmlformats.org/officeDocument/2006/relationships/image" Target="../media/image19.svg"/><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8.png"/><Relationship Id="rId7" Type="http://schemas.openxmlformats.org/officeDocument/2006/relationships/image" Target="../media/image6.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www.t&#228;nkag&#246;raeffekten.s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KlasFj%C3%A4rstedt/playlist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3" name="Rectangle 22">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97132"/>
                </a:solidFill>
                <a:prstDash val="solid"/>
              </a:ln>
              <a:solidFill>
                <a:srgbClr val="E97132">
                  <a:lumMod val="40000"/>
                  <a:lumOff val="60000"/>
                </a:srgbClr>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19E22773-25B2-593C-DE4A-F2DDB4F89FC1}"/>
              </a:ext>
            </a:extLst>
          </p:cNvPr>
          <p:cNvSpPr>
            <a:spLocks noGrp="1"/>
          </p:cNvSpPr>
          <p:nvPr>
            <p:ph type="title"/>
          </p:nvPr>
        </p:nvSpPr>
        <p:spPr>
          <a:xfrm>
            <a:off x="1191966" y="905011"/>
            <a:ext cx="3629555" cy="1889135"/>
          </a:xfrm>
        </p:spPr>
        <p:txBody>
          <a:bodyPr anchor="b">
            <a:normAutofit/>
          </a:bodyPr>
          <a:lstStyle/>
          <a:p>
            <a:r>
              <a:rPr lang="sv-SE" sz="4800" dirty="0"/>
              <a:t>Teamwork-triangeln </a:t>
            </a:r>
          </a:p>
        </p:txBody>
      </p:sp>
      <p:sp>
        <p:nvSpPr>
          <p:cNvPr id="3" name="Platshållare för innehåll 2">
            <a:extLst>
              <a:ext uri="{FF2B5EF4-FFF2-40B4-BE49-F238E27FC236}">
                <a16:creationId xmlns:a16="http://schemas.microsoft.com/office/drawing/2014/main" id="{09450E9C-82B0-A872-7619-92655FD164B1}"/>
              </a:ext>
            </a:extLst>
          </p:cNvPr>
          <p:cNvSpPr>
            <a:spLocks noGrp="1"/>
          </p:cNvSpPr>
          <p:nvPr>
            <p:ph idx="1"/>
          </p:nvPr>
        </p:nvSpPr>
        <p:spPr>
          <a:xfrm>
            <a:off x="1191966" y="2965592"/>
            <a:ext cx="3629555" cy="2987397"/>
          </a:xfrm>
        </p:spPr>
        <p:txBody>
          <a:bodyPr>
            <a:normAutofit/>
          </a:bodyPr>
          <a:lstStyle/>
          <a:p>
            <a:r>
              <a:rPr lang="sv-SE" sz="1800"/>
              <a:t>Från grupp till team</a:t>
            </a:r>
          </a:p>
          <a:p>
            <a:r>
              <a:rPr lang="sv-SE" sz="1800">
                <a:hlinkClick r:id="rId4"/>
              </a:rPr>
              <a:t>www.tänkagöraeffekten.se</a:t>
            </a:r>
            <a:r>
              <a:rPr lang="sv-SE" sz="1800"/>
              <a:t> </a:t>
            </a:r>
          </a:p>
        </p:txBody>
      </p:sp>
      <p:pic>
        <p:nvPicPr>
          <p:cNvPr id="4" name="Bildobjekt 3">
            <a:extLst>
              <a:ext uri="{FF2B5EF4-FFF2-40B4-BE49-F238E27FC236}">
                <a16:creationId xmlns:a16="http://schemas.microsoft.com/office/drawing/2014/main" id="{DA3C6128-2EE8-98FF-3368-FFEA93AC185C}"/>
              </a:ext>
            </a:extLst>
          </p:cNvPr>
          <p:cNvPicPr/>
          <p:nvPr/>
        </p:nvPicPr>
        <p:blipFill>
          <a:blip r:embed="rId5"/>
          <a:stretch>
            <a:fillRect/>
          </a:stretch>
        </p:blipFill>
        <p:spPr>
          <a:xfrm>
            <a:off x="5359151" y="997022"/>
            <a:ext cx="6107166" cy="4855196"/>
          </a:xfrm>
          <a:prstGeom prst="rect">
            <a:avLst/>
          </a:prstGeom>
        </p:spPr>
      </p:pic>
    </p:spTree>
    <p:extLst>
      <p:ext uri="{BB962C8B-B14F-4D97-AF65-F5344CB8AC3E}">
        <p14:creationId xmlns:p14="http://schemas.microsoft.com/office/powerpoint/2010/main" val="2102588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B561826A-4165-0A0A-CA07-BD0568093AD4}"/>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WS 6 – </a:t>
            </a:r>
            <a:r>
              <a:rPr lang="sv-SE" sz="4400" kern="1200" dirty="0">
                <a:solidFill>
                  <a:srgbClr val="FFFFFF"/>
                </a:solidFill>
                <a:latin typeface="+mj-lt"/>
                <a:ea typeface="+mj-ea"/>
                <a:cs typeface="+mj-cs"/>
              </a:rPr>
              <a:t>Summering, utvärdering och nästa steg</a:t>
            </a:r>
            <a:endParaRPr lang="en-US" sz="4400"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ruta 3">
            <a:extLst>
              <a:ext uri="{FF2B5EF4-FFF2-40B4-BE49-F238E27FC236}">
                <a16:creationId xmlns:a16="http://schemas.microsoft.com/office/drawing/2014/main" id="{6B041E5A-78DD-16DE-BA0D-79372C2498C2}"/>
              </a:ext>
            </a:extLst>
          </p:cNvPr>
          <p:cNvSpPr txBox="1">
            <a:spLocks noGrp="1" noRot="1" noMove="1" noResize="1" noEditPoints="1" noAdjustHandles="1" noChangeArrowheads="1" noChangeShapeType="1"/>
          </p:cNvSpPr>
          <p:nvPr/>
        </p:nvSpPr>
        <p:spPr>
          <a:xfrm>
            <a:off x="4447308" y="591344"/>
            <a:ext cx="6906491" cy="558561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800"/>
              </a:spcAft>
              <a:buClrTx/>
              <a:buSzTx/>
              <a:buFontTx/>
              <a:buNone/>
              <a:tabLst>
                <a:tab pos="3395345" algn="l"/>
              </a:tabLst>
              <a:defRPr/>
            </a:pPr>
            <a:r>
              <a:rPr kumimoji="0" lang="sv-SE" sz="1800" b="0" i="1" u="none" strike="noStrike" kern="1200" cap="none" spc="0" normalizeH="0" baseline="0" noProof="0" dirty="0">
                <a:ln>
                  <a:noFill/>
                </a:ln>
                <a:solidFill>
                  <a:prstClr val="black"/>
                </a:solidFill>
                <a:effectLst/>
                <a:uLnTx/>
                <a:uFillTx/>
                <a:latin typeface="Aptos" panose="02110004020202020204"/>
                <a:ea typeface="+mn-ea"/>
                <a:cs typeface="+mn-cs"/>
              </a:rPr>
              <a:t>”… – snart stundar natten. Mot det förgångna: tack, till det kommande: ja!” </a:t>
            </a:r>
          </a:p>
          <a:p>
            <a:pPr marL="0" marR="0" lvl="0" indent="0" algn="l" defTabSz="914400" rtl="0" eaLnBrk="1" fontAlgn="auto" latinLnBrk="0" hangingPunct="1">
              <a:lnSpc>
                <a:spcPct val="90000"/>
              </a:lnSpc>
              <a:spcBef>
                <a:spcPts val="0"/>
              </a:spcBef>
              <a:spcAft>
                <a:spcPts val="800"/>
              </a:spcAft>
              <a:buClrTx/>
              <a:buSzTx/>
              <a:buFontTx/>
              <a:buNone/>
              <a:tabLst>
                <a:tab pos="3395345" algn="l"/>
              </a:tabLst>
              <a:defRPr/>
            </a:pPr>
            <a:endParaRPr kumimoji="0" lang="sv-SE" sz="18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0"/>
              </a:spcBef>
              <a:spcAft>
                <a:spcPts val="800"/>
              </a:spcAft>
              <a:buClrTx/>
              <a:buSzTx/>
              <a:buFontTx/>
              <a:buNone/>
              <a:tabLst>
                <a:tab pos="3395345" algn="l"/>
              </a:tabLst>
              <a:defRPr/>
            </a:pPr>
            <a:r>
              <a:rPr kumimoji="0" lang="sv-SE" sz="1800" b="0" u="none" strike="noStrike" kern="1200" cap="none" spc="0" normalizeH="0" baseline="0" noProof="0" dirty="0">
                <a:ln>
                  <a:noFill/>
                </a:ln>
                <a:solidFill>
                  <a:prstClr val="black"/>
                </a:solidFill>
                <a:effectLst/>
                <a:uLnTx/>
                <a:uFillTx/>
                <a:latin typeface="Aptos" panose="02110004020202020204"/>
                <a:ea typeface="+mn-ea"/>
                <a:cs typeface="+mn-cs"/>
              </a:rPr>
              <a:t>Dag Hammarskjöld</a:t>
            </a:r>
          </a:p>
        </p:txBody>
      </p:sp>
    </p:spTree>
    <p:extLst>
      <p:ext uri="{BB962C8B-B14F-4D97-AF65-F5344CB8AC3E}">
        <p14:creationId xmlns:p14="http://schemas.microsoft.com/office/powerpoint/2010/main" val="55929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1EA520-66E3-46F5-FCFD-CE91877E751D}"/>
              </a:ext>
            </a:extLst>
          </p:cNvPr>
          <p:cNvSpPr>
            <a:spLocks noGrp="1"/>
          </p:cNvSpPr>
          <p:nvPr>
            <p:ph type="title"/>
          </p:nvPr>
        </p:nvSpPr>
        <p:spPr/>
        <p:txBody>
          <a:bodyPr/>
          <a:lstStyle/>
          <a:p>
            <a:r>
              <a:rPr lang="sv-SE" dirty="0"/>
              <a:t>Agenda – Workshop 6 (90 minuter)</a:t>
            </a:r>
          </a:p>
        </p:txBody>
      </p:sp>
      <p:sp>
        <p:nvSpPr>
          <p:cNvPr id="3" name="Platshållare för innehåll 2">
            <a:extLst>
              <a:ext uri="{FF2B5EF4-FFF2-40B4-BE49-F238E27FC236}">
                <a16:creationId xmlns:a16="http://schemas.microsoft.com/office/drawing/2014/main" id="{2B30C8ED-F7C9-3097-3C6A-1845CA59D39E}"/>
              </a:ext>
            </a:extLst>
          </p:cNvPr>
          <p:cNvSpPr>
            <a:spLocks noGrp="1"/>
          </p:cNvSpPr>
          <p:nvPr>
            <p:ph idx="1"/>
          </p:nvPr>
        </p:nvSpPr>
        <p:spPr/>
        <p:txBody>
          <a:bodyPr>
            <a:normAutofit/>
          </a:bodyPr>
          <a:lstStyle/>
          <a:p>
            <a:r>
              <a:rPr lang="sv-SE" dirty="0"/>
              <a:t>Incheckning – (5 min)</a:t>
            </a:r>
          </a:p>
          <a:p>
            <a:r>
              <a:rPr lang="sv-SE" dirty="0"/>
              <a:t>Tillbakablick </a:t>
            </a:r>
            <a:r>
              <a:rPr lang="sv-SE" b="1" dirty="0"/>
              <a:t>WS 4</a:t>
            </a:r>
            <a:r>
              <a:rPr lang="sv-SE" dirty="0"/>
              <a:t> – (10 min)</a:t>
            </a:r>
          </a:p>
          <a:p>
            <a:r>
              <a:rPr lang="sv-SE" dirty="0"/>
              <a:t>Tillbakablick </a:t>
            </a:r>
            <a:r>
              <a:rPr lang="sv-SE" b="1" dirty="0"/>
              <a:t>WS 1-5</a:t>
            </a:r>
            <a:r>
              <a:rPr lang="sv-SE" dirty="0"/>
              <a:t> (30 min)</a:t>
            </a:r>
          </a:p>
          <a:p>
            <a:r>
              <a:rPr lang="sv-SE" dirty="0"/>
              <a:t>Paus – (10 min)</a:t>
            </a:r>
          </a:p>
          <a:p>
            <a:r>
              <a:rPr lang="sv-SE" dirty="0"/>
              <a:t>Vad blir nästa steg? – (20 min)</a:t>
            </a:r>
          </a:p>
          <a:p>
            <a:r>
              <a:rPr lang="sv-SE" dirty="0"/>
              <a:t>Summering och reflektion  –  (10 min)</a:t>
            </a:r>
          </a:p>
        </p:txBody>
      </p:sp>
      <p:pic>
        <p:nvPicPr>
          <p:cNvPr id="4" name="Bild 3" descr="Klassrum kontur">
            <a:extLst>
              <a:ext uri="{FF2B5EF4-FFF2-40B4-BE49-F238E27FC236}">
                <a16:creationId xmlns:a16="http://schemas.microsoft.com/office/drawing/2014/main" id="{350E4470-0070-9592-B567-F011836BC7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952392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DF866E-0D46-68DF-927D-9AB0C2E1D613}"/>
              </a:ext>
            </a:extLst>
          </p:cNvPr>
          <p:cNvSpPr>
            <a:spLocks noGrp="1"/>
          </p:cNvSpPr>
          <p:nvPr>
            <p:ph type="title"/>
          </p:nvPr>
        </p:nvSpPr>
        <p:spPr/>
        <p:txBody>
          <a:bodyPr/>
          <a:lstStyle/>
          <a:p>
            <a:r>
              <a:rPr lang="sv-SE" dirty="0"/>
              <a:t>Mål med workshopen </a:t>
            </a:r>
          </a:p>
        </p:txBody>
      </p:sp>
      <p:sp>
        <p:nvSpPr>
          <p:cNvPr id="3" name="Platshållare för innehåll 2">
            <a:extLst>
              <a:ext uri="{FF2B5EF4-FFF2-40B4-BE49-F238E27FC236}">
                <a16:creationId xmlns:a16="http://schemas.microsoft.com/office/drawing/2014/main" id="{8A204B2A-6FCA-535E-4682-379F0DE80965}"/>
              </a:ext>
            </a:extLst>
          </p:cNvPr>
          <p:cNvSpPr>
            <a:spLocks noGrp="1"/>
          </p:cNvSpPr>
          <p:nvPr>
            <p:ph idx="1"/>
          </p:nvPr>
        </p:nvSpPr>
        <p:spPr/>
        <p:txBody>
          <a:bodyPr/>
          <a:lstStyle/>
          <a:p>
            <a:r>
              <a:rPr lang="sv-SE" dirty="0"/>
              <a:t>Syftet med den här workshopen är att tillsammans reflektera kring er utveckling från grupp till team. Vad har ni lärt er? Vad vill ni lära andra?</a:t>
            </a:r>
          </a:p>
          <a:p>
            <a:r>
              <a:rPr lang="sv-SE" dirty="0"/>
              <a:t>Målet är att ha en gemensam idé kring nästa steg.</a:t>
            </a:r>
          </a:p>
          <a:p>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Bild 3" descr="Klassrum kontur">
            <a:extLst>
              <a:ext uri="{FF2B5EF4-FFF2-40B4-BE49-F238E27FC236}">
                <a16:creationId xmlns:a16="http://schemas.microsoft.com/office/drawing/2014/main" id="{FCE75973-26B3-7CDD-CFE3-E03F7306D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115425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3360B4-52C6-2ED2-2ECF-B8AE66A7CA96}"/>
              </a:ext>
            </a:extLst>
          </p:cNvPr>
          <p:cNvSpPr>
            <a:spLocks noGrp="1"/>
          </p:cNvSpPr>
          <p:nvPr>
            <p:ph type="title"/>
          </p:nvPr>
        </p:nvSpPr>
        <p:spPr/>
        <p:txBody>
          <a:bodyPr/>
          <a:lstStyle/>
          <a:p>
            <a:r>
              <a:rPr lang="sv-SE" dirty="0"/>
              <a:t>Incheckning </a:t>
            </a:r>
          </a:p>
        </p:txBody>
      </p:sp>
      <p:sp>
        <p:nvSpPr>
          <p:cNvPr id="3" name="Platshållare för innehåll 2">
            <a:extLst>
              <a:ext uri="{FF2B5EF4-FFF2-40B4-BE49-F238E27FC236}">
                <a16:creationId xmlns:a16="http://schemas.microsoft.com/office/drawing/2014/main" id="{F7193A99-2A7C-59AC-11B5-41D3432A2913}"/>
              </a:ext>
            </a:extLst>
          </p:cNvPr>
          <p:cNvSpPr>
            <a:spLocks noGrp="1"/>
          </p:cNvSpPr>
          <p:nvPr>
            <p:ph idx="1"/>
          </p:nvPr>
        </p:nvSpPr>
        <p:spPr/>
        <p:txBody>
          <a:bodyPr/>
          <a:lstStyle/>
          <a:p>
            <a:r>
              <a:rPr lang="sv-SE" dirty="0"/>
              <a:t>Dina förväntningar i ett par ord …</a:t>
            </a:r>
          </a:p>
          <a:p>
            <a:endParaRPr lang="sv-SE" dirty="0"/>
          </a:p>
        </p:txBody>
      </p:sp>
      <p:pic>
        <p:nvPicPr>
          <p:cNvPr id="5" name="Bild 4" descr="Tanke kontur">
            <a:extLst>
              <a:ext uri="{FF2B5EF4-FFF2-40B4-BE49-F238E27FC236}">
                <a16:creationId xmlns:a16="http://schemas.microsoft.com/office/drawing/2014/main" id="{EC92A749-53C7-B752-0E0F-F1430DC2BB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6475" y="44405"/>
            <a:ext cx="569050" cy="569050"/>
          </a:xfrm>
          <a:prstGeom prst="rect">
            <a:avLst/>
          </a:prstGeom>
        </p:spPr>
      </p:pic>
      <p:pic>
        <p:nvPicPr>
          <p:cNvPr id="6" name="Bild 5" descr="Chatt kontur">
            <a:extLst>
              <a:ext uri="{FF2B5EF4-FFF2-40B4-BE49-F238E27FC236}">
                <a16:creationId xmlns:a16="http://schemas.microsoft.com/office/drawing/2014/main" id="{93C38DE9-9CF6-5656-A22E-F70ED52C5C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04914" y="-67971"/>
            <a:ext cx="815622" cy="815622"/>
          </a:xfrm>
          <a:prstGeom prst="rect">
            <a:avLst/>
          </a:prstGeom>
        </p:spPr>
      </p:pic>
    </p:spTree>
    <p:extLst>
      <p:ext uri="{BB962C8B-B14F-4D97-AF65-F5344CB8AC3E}">
        <p14:creationId xmlns:p14="http://schemas.microsoft.com/office/powerpoint/2010/main" val="750043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43F184-71BC-C8A3-9722-8913D12DE14E}"/>
              </a:ext>
            </a:extLst>
          </p:cNvPr>
          <p:cNvSpPr>
            <a:spLocks noGrp="1"/>
          </p:cNvSpPr>
          <p:nvPr>
            <p:ph type="title"/>
          </p:nvPr>
        </p:nvSpPr>
        <p:spPr/>
        <p:txBody>
          <a:bodyPr/>
          <a:lstStyle/>
          <a:p>
            <a:r>
              <a:rPr lang="sv-SE" dirty="0"/>
              <a:t>Hur gick det senast?</a:t>
            </a:r>
          </a:p>
        </p:txBody>
      </p:sp>
      <p:pic>
        <p:nvPicPr>
          <p:cNvPr id="5" name="Bild 4" descr="Chatt kontur">
            <a:extLst>
              <a:ext uri="{FF2B5EF4-FFF2-40B4-BE49-F238E27FC236}">
                <a16:creationId xmlns:a16="http://schemas.microsoft.com/office/drawing/2014/main" id="{7D9BC550-5A17-608C-951F-F9B995C3F5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59911" y="-106018"/>
            <a:ext cx="724148" cy="724148"/>
          </a:xfrm>
          <a:prstGeom prst="rect">
            <a:avLst/>
          </a:prstGeom>
        </p:spPr>
      </p:pic>
      <p:sp>
        <p:nvSpPr>
          <p:cNvPr id="3" name="Pratbubbla: rektangel 2">
            <a:extLst>
              <a:ext uri="{FF2B5EF4-FFF2-40B4-BE49-F238E27FC236}">
                <a16:creationId xmlns:a16="http://schemas.microsoft.com/office/drawing/2014/main" id="{A1710316-0B4A-B615-34D6-EFD850ADF3EF}"/>
              </a:ext>
            </a:extLst>
          </p:cNvPr>
          <p:cNvSpPr/>
          <p:nvPr/>
        </p:nvSpPr>
        <p:spPr>
          <a:xfrm>
            <a:off x="3252865" y="2368446"/>
            <a:ext cx="5471410" cy="2638269"/>
          </a:xfrm>
          <a:prstGeom prst="wedgeRectCallout">
            <a:avLst>
              <a:gd name="adj1" fmla="val -21655"/>
              <a:gd name="adj2" fmla="val 80114"/>
            </a:avLst>
          </a:prstGeom>
          <a:solidFill>
            <a:srgbClr val="EB8B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dirty="0"/>
              <a:t>Systemtänkarens goda vanor</a:t>
            </a:r>
          </a:p>
        </p:txBody>
      </p:sp>
    </p:spTree>
    <p:extLst>
      <p:ext uri="{BB962C8B-B14F-4D97-AF65-F5344CB8AC3E}">
        <p14:creationId xmlns:p14="http://schemas.microsoft.com/office/powerpoint/2010/main" val="306375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C9035F-FF5C-79D5-4440-3BF22770022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6B59F2E8-47DB-18FF-F179-46F9EFB6F392}"/>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dirty="0">
                <a:solidFill>
                  <a:schemeClr val="tx1"/>
                </a:solidFill>
                <a:latin typeface="+mj-lt"/>
                <a:ea typeface="+mj-ea"/>
                <a:cs typeface="+mj-cs"/>
              </a:rPr>
              <a:t>Teori</a:t>
            </a:r>
          </a:p>
        </p:txBody>
      </p:sp>
      <p:sp>
        <p:nvSpPr>
          <p:cNvPr id="5" name="Platshållare för text 4">
            <a:extLst>
              <a:ext uri="{FF2B5EF4-FFF2-40B4-BE49-F238E27FC236}">
                <a16:creationId xmlns:a16="http://schemas.microsoft.com/office/drawing/2014/main" id="{DF423325-1348-BCE3-79B3-EDABB8E66D30}"/>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dirty="0" err="1">
                <a:solidFill>
                  <a:schemeClr val="tx1"/>
                </a:solidFill>
              </a:rPr>
              <a:t>Tillbakablick</a:t>
            </a: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4254978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BF4C7-E0BC-72DB-FF7F-F4E8A72DA5BC}"/>
            </a:ext>
          </a:extLst>
        </p:cNvPr>
        <p:cNvGrpSpPr/>
        <p:nvPr/>
      </p:nvGrpSpPr>
      <p:grpSpPr>
        <a:xfrm>
          <a:off x="0" y="0"/>
          <a:ext cx="0" cy="0"/>
          <a:chOff x="0" y="0"/>
          <a:chExt cx="0" cy="0"/>
        </a:xfrm>
      </p:grpSpPr>
      <p:pic>
        <p:nvPicPr>
          <p:cNvPr id="7" name="Bild 6" descr="Information kontur">
            <a:extLst>
              <a:ext uri="{FF2B5EF4-FFF2-40B4-BE49-F238E27FC236}">
                <a16:creationId xmlns:a16="http://schemas.microsoft.com/office/drawing/2014/main" id="{7D8F0FCA-AD86-EA92-BBE0-D6126FC67708}"/>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13" name="Bildobjekt 12">
            <a:extLst>
              <a:ext uri="{FF2B5EF4-FFF2-40B4-BE49-F238E27FC236}">
                <a16:creationId xmlns:a16="http://schemas.microsoft.com/office/drawing/2014/main" id="{05381016-8694-86BE-E935-4AA0AA2CE162}"/>
              </a:ext>
            </a:extLst>
          </p:cNvPr>
          <p:cNvPicPr>
            <a:picLocks noGrp="1" noRot="1" noChangeAspect="1" noMove="1" noResize="1" noEditPoints="1" noAdjustHandles="1" noChangeArrowheads="1" noChangeShapeType="1" noCrop="1"/>
          </p:cNvPicPr>
          <p:nvPr/>
        </p:nvPicPr>
        <p:blipFill>
          <a:blip r:embed="rId5"/>
          <a:stretch>
            <a:fillRect/>
          </a:stretch>
        </p:blipFill>
        <p:spPr>
          <a:xfrm>
            <a:off x="2416629" y="442910"/>
            <a:ext cx="7118858" cy="5661642"/>
          </a:xfrm>
          <a:prstGeom prst="rect">
            <a:avLst/>
          </a:prstGeom>
        </p:spPr>
      </p:pic>
    </p:spTree>
    <p:extLst>
      <p:ext uri="{BB962C8B-B14F-4D97-AF65-F5344CB8AC3E}">
        <p14:creationId xmlns:p14="http://schemas.microsoft.com/office/powerpoint/2010/main" val="3118805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358DAD-0965-86FE-EED6-E7F59B6F9FBB}"/>
              </a:ext>
            </a:extLst>
          </p:cNvPr>
          <p:cNvSpPr>
            <a:spLocks noGrp="1"/>
          </p:cNvSpPr>
          <p:nvPr>
            <p:ph type="title"/>
          </p:nvPr>
        </p:nvSpPr>
        <p:spPr/>
        <p:txBody>
          <a:bodyPr/>
          <a:lstStyle/>
          <a:p>
            <a:r>
              <a:rPr lang="sv-SE" dirty="0"/>
              <a:t>Bakgrund till workshopserien</a:t>
            </a:r>
          </a:p>
        </p:txBody>
      </p:sp>
      <p:sp>
        <p:nvSpPr>
          <p:cNvPr id="3" name="Platshållare för innehåll 2">
            <a:extLst>
              <a:ext uri="{FF2B5EF4-FFF2-40B4-BE49-F238E27FC236}">
                <a16:creationId xmlns:a16="http://schemas.microsoft.com/office/drawing/2014/main" id="{7D276AC1-C350-6B79-8C93-0DF510683F68}"/>
              </a:ext>
            </a:extLst>
          </p:cNvPr>
          <p:cNvSpPr>
            <a:spLocks noGrp="1"/>
          </p:cNvSpPr>
          <p:nvPr>
            <p:ph idx="1"/>
          </p:nvPr>
        </p:nvSpPr>
        <p:spPr/>
        <p:txBody>
          <a:bodyPr/>
          <a:lstStyle/>
          <a:p>
            <a:r>
              <a:rPr lang="sv-SE" dirty="0"/>
              <a:t>Gruppen behöver bli ett team och därigenom samarbeta mer hållbart, kreativt och effektivt tillsammans.</a:t>
            </a:r>
          </a:p>
          <a:p>
            <a:r>
              <a:rPr lang="sv-SE" dirty="0"/>
              <a:t>Hypotesen för att nå dit är att tillsammans i gruppen resonera kring och definiera:</a:t>
            </a:r>
          </a:p>
          <a:p>
            <a:pPr lvl="1"/>
            <a:r>
              <a:rPr lang="sv-SE" i="1" dirty="0"/>
              <a:t>riktning</a:t>
            </a:r>
            <a:r>
              <a:rPr lang="sv-SE" dirty="0"/>
              <a:t> med uppdrag och syfte</a:t>
            </a:r>
          </a:p>
          <a:p>
            <a:pPr lvl="1"/>
            <a:r>
              <a:rPr lang="sv-SE" i="1" dirty="0"/>
              <a:t>relationer</a:t>
            </a:r>
            <a:r>
              <a:rPr lang="sv-SE" dirty="0"/>
              <a:t> genom psykologisk trygghet</a:t>
            </a:r>
          </a:p>
          <a:p>
            <a:pPr lvl="1"/>
            <a:r>
              <a:rPr lang="sv-SE" i="1" dirty="0"/>
              <a:t>struktur</a:t>
            </a:r>
            <a:r>
              <a:rPr lang="sv-SE" dirty="0"/>
              <a:t> för att möjliggöra lättrörlighet och föränderlighet.</a:t>
            </a:r>
          </a:p>
          <a:p>
            <a:endParaRPr lang="sv-SE" dirty="0"/>
          </a:p>
        </p:txBody>
      </p:sp>
      <p:pic>
        <p:nvPicPr>
          <p:cNvPr id="4" name="Bild 3" descr="Klassrum kontur">
            <a:extLst>
              <a:ext uri="{FF2B5EF4-FFF2-40B4-BE49-F238E27FC236}">
                <a16:creationId xmlns:a16="http://schemas.microsoft.com/office/drawing/2014/main" id="{801C0CD9-6619-B1B2-EE67-BFEFF9377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37230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E9D9AD-45E2-2F08-8B02-2233FEA9A2E6}"/>
              </a:ext>
            </a:extLst>
          </p:cNvPr>
          <p:cNvSpPr>
            <a:spLocks noGrp="1"/>
          </p:cNvSpPr>
          <p:nvPr>
            <p:ph type="title"/>
          </p:nvPr>
        </p:nvSpPr>
        <p:spPr/>
        <p:txBody>
          <a:bodyPr/>
          <a:lstStyle/>
          <a:p>
            <a:r>
              <a:rPr lang="sv-SE" dirty="0"/>
              <a:t>Övergripande önskade effekter </a:t>
            </a:r>
          </a:p>
        </p:txBody>
      </p:sp>
      <p:sp>
        <p:nvSpPr>
          <p:cNvPr id="3" name="Platshållare för innehåll 2">
            <a:extLst>
              <a:ext uri="{FF2B5EF4-FFF2-40B4-BE49-F238E27FC236}">
                <a16:creationId xmlns:a16="http://schemas.microsoft.com/office/drawing/2014/main" id="{BEB96358-8321-41CB-3CE8-8CE398D05C63}"/>
              </a:ext>
            </a:extLst>
          </p:cNvPr>
          <p:cNvSpPr>
            <a:spLocks noGrp="1"/>
          </p:cNvSpPr>
          <p:nvPr>
            <p:ph idx="1"/>
          </p:nvPr>
        </p:nvSpPr>
        <p:spPr/>
        <p:txBody>
          <a:bodyPr>
            <a:normAutofit lnSpcReduction="10000"/>
          </a:bodyPr>
          <a:lstStyle/>
          <a:p>
            <a:r>
              <a:rPr lang="sv-SE" dirty="0"/>
              <a:t>Förstå skillnaden mellan en grupp och ett </a:t>
            </a:r>
            <a:r>
              <a:rPr lang="sv-SE" b="1" dirty="0"/>
              <a:t>team</a:t>
            </a:r>
            <a:r>
              <a:rPr lang="sv-SE" dirty="0"/>
              <a:t>.</a:t>
            </a:r>
          </a:p>
          <a:p>
            <a:r>
              <a:rPr lang="sv-SE" dirty="0"/>
              <a:t>Definiera teamets </a:t>
            </a:r>
            <a:r>
              <a:rPr lang="sv-SE" b="1" dirty="0"/>
              <a:t>uppdrag</a:t>
            </a:r>
            <a:r>
              <a:rPr lang="sv-SE" dirty="0"/>
              <a:t>, </a:t>
            </a:r>
            <a:r>
              <a:rPr lang="sv-SE" b="1" dirty="0"/>
              <a:t>syfte</a:t>
            </a:r>
            <a:r>
              <a:rPr lang="sv-SE" dirty="0"/>
              <a:t> och </a:t>
            </a:r>
            <a:r>
              <a:rPr lang="sv-SE" b="1" dirty="0"/>
              <a:t>värderingar</a:t>
            </a:r>
            <a:r>
              <a:rPr lang="sv-SE" dirty="0"/>
              <a:t>.</a:t>
            </a:r>
          </a:p>
          <a:p>
            <a:r>
              <a:rPr lang="sv-SE" dirty="0"/>
              <a:t>Resonera kring </a:t>
            </a:r>
            <a:r>
              <a:rPr lang="sv-SE" b="1" dirty="0"/>
              <a:t>psykologisk</a:t>
            </a:r>
            <a:r>
              <a:rPr lang="sv-SE" dirty="0"/>
              <a:t> </a:t>
            </a:r>
            <a:r>
              <a:rPr lang="sv-SE" b="1" dirty="0"/>
              <a:t>trygghet</a:t>
            </a:r>
            <a:r>
              <a:rPr lang="sv-SE" dirty="0"/>
              <a:t> och definiera vad det betyder för teamet.</a:t>
            </a:r>
          </a:p>
          <a:p>
            <a:r>
              <a:rPr lang="sv-SE" dirty="0"/>
              <a:t>Definiera en förutsägbar </a:t>
            </a:r>
            <a:r>
              <a:rPr lang="sv-SE" b="1" dirty="0"/>
              <a:t>struktur</a:t>
            </a:r>
            <a:r>
              <a:rPr lang="sv-SE" dirty="0"/>
              <a:t> för utveckling och lärande och en gemensam modell för </a:t>
            </a:r>
            <a:r>
              <a:rPr lang="sv-SE" b="1" dirty="0"/>
              <a:t>prioritering</a:t>
            </a:r>
            <a:r>
              <a:rPr lang="sv-SE" dirty="0"/>
              <a:t>.</a:t>
            </a:r>
          </a:p>
          <a:p>
            <a:r>
              <a:rPr lang="sv-SE" dirty="0"/>
              <a:t>Öka förmågan till </a:t>
            </a:r>
            <a:r>
              <a:rPr lang="sv-SE" b="1" dirty="0"/>
              <a:t>kunskapsdelning</a:t>
            </a:r>
            <a:r>
              <a:rPr lang="sv-SE" dirty="0"/>
              <a:t> och lärande i teamet.</a:t>
            </a:r>
          </a:p>
          <a:p>
            <a:r>
              <a:rPr lang="sv-SE" dirty="0"/>
              <a:t>Bli bekant med </a:t>
            </a:r>
            <a:r>
              <a:rPr lang="sv-SE" b="1" dirty="0"/>
              <a:t>systemsyn</a:t>
            </a:r>
            <a:r>
              <a:rPr lang="sv-SE" dirty="0"/>
              <a:t> och "Systemtänkarens goda vanor" och kunna resonera kring dem i relation till teamet och organisationen.</a:t>
            </a:r>
          </a:p>
          <a:p>
            <a:endParaRPr lang="sv-SE" dirty="0"/>
          </a:p>
        </p:txBody>
      </p:sp>
      <p:pic>
        <p:nvPicPr>
          <p:cNvPr id="5" name="Bild 4" descr="Klassrum kontur">
            <a:extLst>
              <a:ext uri="{FF2B5EF4-FFF2-40B4-BE49-F238E27FC236}">
                <a16:creationId xmlns:a16="http://schemas.microsoft.com/office/drawing/2014/main" id="{C6224B24-F4B8-D15B-163F-98CD30EFB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555143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CC37E2-3D10-3887-3760-F4BE9DF0BA94}"/>
              </a:ext>
            </a:extLst>
          </p:cNvPr>
          <p:cNvSpPr>
            <a:spLocks noGrp="1"/>
          </p:cNvSpPr>
          <p:nvPr>
            <p:ph type="title"/>
          </p:nvPr>
        </p:nvSpPr>
        <p:spPr/>
        <p:txBody>
          <a:bodyPr/>
          <a:lstStyle/>
          <a:p>
            <a:r>
              <a:rPr lang="sv-SE" dirty="0"/>
              <a:t>Ingångsvärden</a:t>
            </a:r>
          </a:p>
        </p:txBody>
      </p:sp>
      <p:sp>
        <p:nvSpPr>
          <p:cNvPr id="3" name="Platshållare för innehåll 2">
            <a:extLst>
              <a:ext uri="{FF2B5EF4-FFF2-40B4-BE49-F238E27FC236}">
                <a16:creationId xmlns:a16="http://schemas.microsoft.com/office/drawing/2014/main" id="{B19BC71A-85DE-67A0-0E5B-FC1AFB4FCA91}"/>
              </a:ext>
            </a:extLst>
          </p:cNvPr>
          <p:cNvSpPr>
            <a:spLocks noGrp="1"/>
          </p:cNvSpPr>
          <p:nvPr>
            <p:ph idx="1"/>
          </p:nvPr>
        </p:nvSpPr>
        <p:spPr/>
        <p:txBody>
          <a:bodyPr>
            <a:normAutofit lnSpcReduction="10000"/>
          </a:bodyPr>
          <a:lstStyle/>
          <a:p>
            <a:pPr lvl="0"/>
            <a:r>
              <a:rPr lang="sv-SE" dirty="0"/>
              <a:t>Deltagarna har lösningarna.</a:t>
            </a:r>
          </a:p>
          <a:p>
            <a:pPr lvl="1"/>
            <a:r>
              <a:rPr lang="sv-SE" dirty="0"/>
              <a:t>Workshopledaren hjälper till att formulera dem.</a:t>
            </a:r>
          </a:p>
          <a:p>
            <a:pPr lvl="0"/>
            <a:r>
              <a:rPr lang="sv-SE" dirty="0"/>
              <a:t>Deltagarna ska göra det här själva.</a:t>
            </a:r>
          </a:p>
          <a:p>
            <a:pPr lvl="1"/>
            <a:r>
              <a:rPr lang="sv-SE" dirty="0"/>
              <a:t>Alla hjälps åt på vägen.</a:t>
            </a:r>
          </a:p>
          <a:p>
            <a:pPr lvl="0"/>
            <a:r>
              <a:rPr lang="sv-SE" dirty="0"/>
              <a:t>Nya resultat (effekter) kräver nya beteenden.</a:t>
            </a:r>
          </a:p>
          <a:p>
            <a:pPr lvl="1"/>
            <a:r>
              <a:rPr lang="sv-SE" dirty="0"/>
              <a:t>Det är ofta våra beteenden vi behöver förändra.</a:t>
            </a:r>
          </a:p>
          <a:p>
            <a:pPr lvl="0"/>
            <a:r>
              <a:rPr lang="sv-SE" dirty="0"/>
              <a:t>Workshopledaren erbjuder en struktur för att ta gruppen från nuläge till </a:t>
            </a:r>
            <a:r>
              <a:rPr lang="sv-SE" dirty="0" err="1"/>
              <a:t>nyläge</a:t>
            </a:r>
            <a:r>
              <a:rPr lang="sv-SE" dirty="0"/>
              <a:t>.</a:t>
            </a:r>
          </a:p>
          <a:p>
            <a:pPr lvl="1"/>
            <a:r>
              <a:rPr lang="sv-SE" dirty="0"/>
              <a:t>Deltagarna erbjuder sitt engagemang = tid och fokus.</a:t>
            </a:r>
          </a:p>
          <a:p>
            <a:r>
              <a:rPr lang="sv-SE" dirty="0"/>
              <a:t>Ok?</a:t>
            </a:r>
          </a:p>
        </p:txBody>
      </p:sp>
      <p:pic>
        <p:nvPicPr>
          <p:cNvPr id="5" name="Bild 4" descr="Klassrum kontur">
            <a:extLst>
              <a:ext uri="{FF2B5EF4-FFF2-40B4-BE49-F238E27FC236}">
                <a16:creationId xmlns:a16="http://schemas.microsoft.com/office/drawing/2014/main" id="{CD69BE6B-E281-B40C-1F36-DD20889EDD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95629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C7ACFF-B54B-67F9-474F-0C3F8EE7A275}"/>
              </a:ext>
            </a:extLst>
          </p:cNvPr>
          <p:cNvSpPr>
            <a:spLocks noGrp="1"/>
          </p:cNvSpPr>
          <p:nvPr>
            <p:ph type="title"/>
          </p:nvPr>
        </p:nvSpPr>
        <p:spPr/>
        <p:txBody>
          <a:bodyPr/>
          <a:lstStyle/>
          <a:p>
            <a:r>
              <a:rPr lang="sv-SE" dirty="0"/>
              <a:t>Symboler som guidar i materialet</a:t>
            </a:r>
          </a:p>
        </p:txBody>
      </p:sp>
      <p:pic>
        <p:nvPicPr>
          <p:cNvPr id="11" name="Bild 10" descr="Klassrum kontur">
            <a:extLst>
              <a:ext uri="{FF2B5EF4-FFF2-40B4-BE49-F238E27FC236}">
                <a16:creationId xmlns:a16="http://schemas.microsoft.com/office/drawing/2014/main" id="{7550F40A-B5DD-6603-08BC-9D014D5D91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122" y="2347236"/>
            <a:ext cx="607667" cy="607667"/>
          </a:xfrm>
          <a:prstGeom prst="rect">
            <a:avLst/>
          </a:prstGeom>
        </p:spPr>
      </p:pic>
      <p:sp>
        <p:nvSpPr>
          <p:cNvPr id="20" name="textruta 19">
            <a:extLst>
              <a:ext uri="{FF2B5EF4-FFF2-40B4-BE49-F238E27FC236}">
                <a16:creationId xmlns:a16="http://schemas.microsoft.com/office/drawing/2014/main" id="{402EDF74-5953-C0DD-A3F8-487859D90E96}"/>
              </a:ext>
            </a:extLst>
          </p:cNvPr>
          <p:cNvSpPr txBox="1"/>
          <p:nvPr/>
        </p:nvSpPr>
        <p:spPr>
          <a:xfrm>
            <a:off x="2755118" y="2535106"/>
            <a:ext cx="6430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Du som workshopledare går igenom materialet med deltagarna</a:t>
            </a:r>
          </a:p>
        </p:txBody>
      </p:sp>
      <p:sp>
        <p:nvSpPr>
          <p:cNvPr id="21" name="textruta 20">
            <a:extLst>
              <a:ext uri="{FF2B5EF4-FFF2-40B4-BE49-F238E27FC236}">
                <a16:creationId xmlns:a16="http://schemas.microsoft.com/office/drawing/2014/main" id="{BE19CE78-2DE9-B13D-A6CC-5AC0A0D8833F}"/>
              </a:ext>
            </a:extLst>
          </p:cNvPr>
          <p:cNvSpPr txBox="1"/>
          <p:nvPr/>
        </p:nvSpPr>
        <p:spPr>
          <a:xfrm>
            <a:off x="2755118" y="3392633"/>
            <a:ext cx="17636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Dialog i rummet</a:t>
            </a:r>
          </a:p>
        </p:txBody>
      </p:sp>
      <p:pic>
        <p:nvPicPr>
          <p:cNvPr id="24" name="Bild 23" descr="Tanke kontur">
            <a:extLst>
              <a:ext uri="{FF2B5EF4-FFF2-40B4-BE49-F238E27FC236}">
                <a16:creationId xmlns:a16="http://schemas.microsoft.com/office/drawing/2014/main" id="{3E41365E-27E6-2D2D-CE61-33FD3F3970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951" y="4009433"/>
            <a:ext cx="680936" cy="680936"/>
          </a:xfrm>
          <a:prstGeom prst="rect">
            <a:avLst/>
          </a:prstGeom>
        </p:spPr>
      </p:pic>
      <p:sp>
        <p:nvSpPr>
          <p:cNvPr id="25" name="textruta 24">
            <a:extLst>
              <a:ext uri="{FF2B5EF4-FFF2-40B4-BE49-F238E27FC236}">
                <a16:creationId xmlns:a16="http://schemas.microsoft.com/office/drawing/2014/main" id="{44900DC0-47E4-39F4-678C-B7F5BAC12F92}"/>
              </a:ext>
            </a:extLst>
          </p:cNvPr>
          <p:cNvSpPr txBox="1"/>
          <p:nvPr/>
        </p:nvSpPr>
        <p:spPr>
          <a:xfrm>
            <a:off x="2755118" y="4287930"/>
            <a:ext cx="17044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Egen reflektion </a:t>
            </a:r>
          </a:p>
        </p:txBody>
      </p:sp>
      <p:pic>
        <p:nvPicPr>
          <p:cNvPr id="26" name="Bild 25" descr="Tanke kontur">
            <a:extLst>
              <a:ext uri="{FF2B5EF4-FFF2-40B4-BE49-F238E27FC236}">
                <a16:creationId xmlns:a16="http://schemas.microsoft.com/office/drawing/2014/main" id="{5D395486-1023-244F-D71B-0CA3CE22F8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350" y="4975037"/>
            <a:ext cx="569050" cy="569050"/>
          </a:xfrm>
          <a:prstGeom prst="rect">
            <a:avLst/>
          </a:prstGeom>
        </p:spPr>
      </p:pic>
      <p:pic>
        <p:nvPicPr>
          <p:cNvPr id="28" name="Bild 27" descr="Chatt kontur">
            <a:extLst>
              <a:ext uri="{FF2B5EF4-FFF2-40B4-BE49-F238E27FC236}">
                <a16:creationId xmlns:a16="http://schemas.microsoft.com/office/drawing/2014/main" id="{4C52466F-C2E9-C38F-E541-C129489D57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44789" y="4862661"/>
            <a:ext cx="815622" cy="815622"/>
          </a:xfrm>
          <a:prstGeom prst="rect">
            <a:avLst/>
          </a:prstGeom>
        </p:spPr>
      </p:pic>
      <p:sp>
        <p:nvSpPr>
          <p:cNvPr id="29" name="textruta 28">
            <a:extLst>
              <a:ext uri="{FF2B5EF4-FFF2-40B4-BE49-F238E27FC236}">
                <a16:creationId xmlns:a16="http://schemas.microsoft.com/office/drawing/2014/main" id="{EFB83E83-EA2C-384E-CAE4-3908D56CD8B0}"/>
              </a:ext>
            </a:extLst>
          </p:cNvPr>
          <p:cNvSpPr txBox="1"/>
          <p:nvPr/>
        </p:nvSpPr>
        <p:spPr>
          <a:xfrm>
            <a:off x="2755118" y="5161288"/>
            <a:ext cx="52021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Egen reflektion följt av delning och dialog i rummet </a:t>
            </a:r>
          </a:p>
        </p:txBody>
      </p:sp>
      <p:pic>
        <p:nvPicPr>
          <p:cNvPr id="30" name="Bild 29" descr="Chatt kontur">
            <a:extLst>
              <a:ext uri="{FF2B5EF4-FFF2-40B4-BE49-F238E27FC236}">
                <a16:creationId xmlns:a16="http://schemas.microsoft.com/office/drawing/2014/main" id="{6A9FD45E-8E31-8797-1944-01BAF042E5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155" y="3165074"/>
            <a:ext cx="724148" cy="724148"/>
          </a:xfrm>
          <a:prstGeom prst="rect">
            <a:avLst/>
          </a:prstGeom>
        </p:spPr>
      </p:pic>
      <p:pic>
        <p:nvPicPr>
          <p:cNvPr id="32" name="Bild 31" descr="Klotter kontur">
            <a:extLst>
              <a:ext uri="{FF2B5EF4-FFF2-40B4-BE49-F238E27FC236}">
                <a16:creationId xmlns:a16="http://schemas.microsoft.com/office/drawing/2014/main" id="{B23B1840-03A8-B529-22AC-C5377F9E69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80645" y="5889734"/>
            <a:ext cx="484149" cy="484149"/>
          </a:xfrm>
          <a:prstGeom prst="rect">
            <a:avLst/>
          </a:prstGeom>
        </p:spPr>
      </p:pic>
      <p:pic>
        <p:nvPicPr>
          <p:cNvPr id="35" name="Bild 34" descr="Tanke kontur">
            <a:extLst>
              <a:ext uri="{FF2B5EF4-FFF2-40B4-BE49-F238E27FC236}">
                <a16:creationId xmlns:a16="http://schemas.microsoft.com/office/drawing/2014/main" id="{1BD64C04-847F-14D5-3256-F24DE8BF1B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544" y="5895661"/>
            <a:ext cx="478222" cy="478222"/>
          </a:xfrm>
          <a:prstGeom prst="rect">
            <a:avLst/>
          </a:prstGeom>
        </p:spPr>
      </p:pic>
      <p:pic>
        <p:nvPicPr>
          <p:cNvPr id="36" name="Bild 35" descr="Chatt kontur">
            <a:extLst>
              <a:ext uri="{FF2B5EF4-FFF2-40B4-BE49-F238E27FC236}">
                <a16:creationId xmlns:a16="http://schemas.microsoft.com/office/drawing/2014/main" id="{24E537C3-AB2F-F9F6-3747-EA28A277D8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99344" y="5770741"/>
            <a:ext cx="722134" cy="722134"/>
          </a:xfrm>
          <a:prstGeom prst="rect">
            <a:avLst/>
          </a:prstGeom>
        </p:spPr>
      </p:pic>
      <p:sp>
        <p:nvSpPr>
          <p:cNvPr id="37" name="textruta 36">
            <a:extLst>
              <a:ext uri="{FF2B5EF4-FFF2-40B4-BE49-F238E27FC236}">
                <a16:creationId xmlns:a16="http://schemas.microsoft.com/office/drawing/2014/main" id="{9AA3D850-237F-CEB0-CE9A-E09694DBF340}"/>
              </a:ext>
            </a:extLst>
          </p:cNvPr>
          <p:cNvSpPr txBox="1"/>
          <p:nvPr/>
        </p:nvSpPr>
        <p:spPr>
          <a:xfrm>
            <a:off x="2755118" y="6006097"/>
            <a:ext cx="65568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Egen reflektion, skriv på post-it-lappar och dela, dialog i rummet </a:t>
            </a:r>
          </a:p>
        </p:txBody>
      </p:sp>
      <p:pic>
        <p:nvPicPr>
          <p:cNvPr id="4" name="Bild 3" descr="Information kontur">
            <a:extLst>
              <a:ext uri="{FF2B5EF4-FFF2-40B4-BE49-F238E27FC236}">
                <a16:creationId xmlns:a16="http://schemas.microsoft.com/office/drawing/2014/main" id="{2A9E8E46-A615-9EFC-01C4-ECA6D6C7EA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0988" y="1602868"/>
            <a:ext cx="495150" cy="495150"/>
          </a:xfrm>
          <a:prstGeom prst="rect">
            <a:avLst/>
          </a:prstGeom>
        </p:spPr>
      </p:pic>
      <p:sp>
        <p:nvSpPr>
          <p:cNvPr id="14" name="textruta 13">
            <a:extLst>
              <a:ext uri="{FF2B5EF4-FFF2-40B4-BE49-F238E27FC236}">
                <a16:creationId xmlns:a16="http://schemas.microsoft.com/office/drawing/2014/main" id="{FC72A42F-4C8A-1F26-992C-AE8035B0CC98}"/>
              </a:ext>
            </a:extLst>
          </p:cNvPr>
          <p:cNvSpPr txBox="1"/>
          <p:nvPr/>
        </p:nvSpPr>
        <p:spPr>
          <a:xfrm>
            <a:off x="2755118" y="1693028"/>
            <a:ext cx="27845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Information om materialet</a:t>
            </a:r>
          </a:p>
        </p:txBody>
      </p:sp>
      <p:pic>
        <p:nvPicPr>
          <p:cNvPr id="3" name="Bild 2" descr="Information kontur">
            <a:extLst>
              <a:ext uri="{FF2B5EF4-FFF2-40B4-BE49-F238E27FC236}">
                <a16:creationId xmlns:a16="http://schemas.microsoft.com/office/drawing/2014/main" id="{73FE0A4F-0384-A38D-C9E1-98B5D65EDE8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96850" y="0"/>
            <a:ext cx="495150" cy="495150"/>
          </a:xfrm>
          <a:prstGeom prst="rect">
            <a:avLst/>
          </a:prstGeom>
        </p:spPr>
      </p:pic>
      <p:cxnSp>
        <p:nvCxnSpPr>
          <p:cNvPr id="8" name="Rak koppling 7">
            <a:extLst>
              <a:ext uri="{FF2B5EF4-FFF2-40B4-BE49-F238E27FC236}">
                <a16:creationId xmlns:a16="http://schemas.microsoft.com/office/drawing/2014/main" id="{A8C8E0CA-5106-FE59-E7A5-C90712B7287D}"/>
              </a:ext>
            </a:extLst>
          </p:cNvPr>
          <p:cNvCxnSpPr>
            <a:cxnSpLocks/>
          </p:cNvCxnSpPr>
          <p:nvPr/>
        </p:nvCxnSpPr>
        <p:spPr>
          <a:xfrm>
            <a:off x="719951" y="2147663"/>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Rak koppling 11">
            <a:extLst>
              <a:ext uri="{FF2B5EF4-FFF2-40B4-BE49-F238E27FC236}">
                <a16:creationId xmlns:a16="http://schemas.microsoft.com/office/drawing/2014/main" id="{F9A0F99E-AFBE-9F1B-57D8-6EE58EC13647}"/>
              </a:ext>
            </a:extLst>
          </p:cNvPr>
          <p:cNvCxnSpPr>
            <a:cxnSpLocks/>
          </p:cNvCxnSpPr>
          <p:nvPr/>
        </p:nvCxnSpPr>
        <p:spPr>
          <a:xfrm>
            <a:off x="719951" y="3016705"/>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 name="Rak koppling 17">
            <a:extLst>
              <a:ext uri="{FF2B5EF4-FFF2-40B4-BE49-F238E27FC236}">
                <a16:creationId xmlns:a16="http://schemas.microsoft.com/office/drawing/2014/main" id="{BC27E51D-F57A-5DF8-40B2-8D8B0CFDA42A}"/>
              </a:ext>
            </a:extLst>
          </p:cNvPr>
          <p:cNvCxnSpPr>
            <a:cxnSpLocks/>
          </p:cNvCxnSpPr>
          <p:nvPr/>
        </p:nvCxnSpPr>
        <p:spPr>
          <a:xfrm>
            <a:off x="719951" y="3885747"/>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 name="Rak koppling 21">
            <a:extLst>
              <a:ext uri="{FF2B5EF4-FFF2-40B4-BE49-F238E27FC236}">
                <a16:creationId xmlns:a16="http://schemas.microsoft.com/office/drawing/2014/main" id="{BF9F8D7E-B925-55B6-4FF9-F960627F0F43}"/>
              </a:ext>
            </a:extLst>
          </p:cNvPr>
          <p:cNvCxnSpPr>
            <a:cxnSpLocks/>
          </p:cNvCxnSpPr>
          <p:nvPr/>
        </p:nvCxnSpPr>
        <p:spPr>
          <a:xfrm>
            <a:off x="719951" y="4754789"/>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 name="Rak koppling 22">
            <a:extLst>
              <a:ext uri="{FF2B5EF4-FFF2-40B4-BE49-F238E27FC236}">
                <a16:creationId xmlns:a16="http://schemas.microsoft.com/office/drawing/2014/main" id="{94052A83-E0E5-FD46-7C9E-88EA2552B07C}"/>
              </a:ext>
            </a:extLst>
          </p:cNvPr>
          <p:cNvCxnSpPr>
            <a:cxnSpLocks/>
          </p:cNvCxnSpPr>
          <p:nvPr/>
        </p:nvCxnSpPr>
        <p:spPr>
          <a:xfrm>
            <a:off x="719951" y="5623831"/>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Rak koppling 26">
            <a:extLst>
              <a:ext uri="{FF2B5EF4-FFF2-40B4-BE49-F238E27FC236}">
                <a16:creationId xmlns:a16="http://schemas.microsoft.com/office/drawing/2014/main" id="{BA3DB65A-CC38-6CDE-5B47-4896393DA211}"/>
              </a:ext>
            </a:extLst>
          </p:cNvPr>
          <p:cNvCxnSpPr>
            <a:cxnSpLocks/>
          </p:cNvCxnSpPr>
          <p:nvPr/>
        </p:nvCxnSpPr>
        <p:spPr>
          <a:xfrm>
            <a:off x="719951" y="6492875"/>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688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Klassrum kontur">
            <a:extLst>
              <a:ext uri="{FF2B5EF4-FFF2-40B4-BE49-F238E27FC236}">
                <a16:creationId xmlns:a16="http://schemas.microsoft.com/office/drawing/2014/main" id="{2E7A129F-C7EC-4894-B4D6-7A1224F0E8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pic>
        <p:nvPicPr>
          <p:cNvPr id="5" name="Bildobjekt 4">
            <a:extLst>
              <a:ext uri="{FF2B5EF4-FFF2-40B4-BE49-F238E27FC236}">
                <a16:creationId xmlns:a16="http://schemas.microsoft.com/office/drawing/2014/main" id="{9FE73116-DC2F-9DE2-8875-60121D6E75DF}"/>
              </a:ext>
            </a:extLst>
          </p:cNvPr>
          <p:cNvPicPr>
            <a:picLocks noGrp="1" noRot="1" noChangeAspect="1" noMove="1" noResize="1" noEditPoints="1" noAdjustHandles="1" noChangeArrowheads="1" noChangeShapeType="1" noCrop="1"/>
          </p:cNvPicPr>
          <p:nvPr/>
        </p:nvPicPr>
        <p:blipFill>
          <a:blip r:embed="rId5"/>
          <a:stretch>
            <a:fillRect/>
          </a:stretch>
        </p:blipFill>
        <p:spPr>
          <a:xfrm>
            <a:off x="3425701" y="0"/>
            <a:ext cx="5919619" cy="6858000"/>
          </a:xfrm>
          <a:prstGeom prst="rect">
            <a:avLst/>
          </a:prstGeom>
        </p:spPr>
      </p:pic>
    </p:spTree>
    <p:extLst>
      <p:ext uri="{BB962C8B-B14F-4D97-AF65-F5344CB8AC3E}">
        <p14:creationId xmlns:p14="http://schemas.microsoft.com/office/powerpoint/2010/main" val="3075193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E627BF4-1AB3-3C53-05A9-A9C1C2115BFE}"/>
              </a:ext>
            </a:extLst>
          </p:cNvPr>
          <p:cNvGraphicFramePr/>
          <p:nvPr/>
        </p:nvGraphicFramePr>
        <p:xfrm>
          <a:off x="8229952" y="5239806"/>
          <a:ext cx="1815467" cy="1202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731D7EF2-56DE-8871-BAB7-4644B3AF3767}"/>
              </a:ext>
            </a:extLst>
          </p:cNvPr>
          <p:cNvGraphicFramePr/>
          <p:nvPr/>
        </p:nvGraphicFramePr>
        <p:xfrm>
          <a:off x="664962" y="4362396"/>
          <a:ext cx="4388035" cy="29253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10" descr="A lake with a mountain in the background&#10;&#10;Description automatically generated">
            <a:extLst>
              <a:ext uri="{FF2B5EF4-FFF2-40B4-BE49-F238E27FC236}">
                <a16:creationId xmlns:a16="http://schemas.microsoft.com/office/drawing/2014/main" id="{D88C896D-64E5-A977-AD66-4E1CF2E72BF7}"/>
              </a:ext>
            </a:extLst>
          </p:cNvPr>
          <p:cNvPicPr>
            <a:picLocks noChangeAspect="1"/>
          </p:cNvPicPr>
          <p:nvPr/>
        </p:nvPicPr>
        <p:blipFill rotWithShape="1">
          <a:blip r:embed="rId13">
            <a:extLst>
              <a:ext uri="{28A0092B-C50C-407E-A947-70E740481C1C}">
                <a14:useLocalDpi xmlns:a14="http://schemas.microsoft.com/office/drawing/2010/main" val="0"/>
              </a:ext>
            </a:extLst>
          </a:blip>
          <a:srcRect l="16419" t="1951" r="14086"/>
          <a:stretch/>
        </p:blipFill>
        <p:spPr>
          <a:xfrm>
            <a:off x="655320" y="1092555"/>
            <a:ext cx="5080001" cy="4007551"/>
          </a:xfrm>
          <a:prstGeom prst="rect">
            <a:avLst/>
          </a:prstGeom>
        </p:spPr>
      </p:pic>
      <p:pic>
        <p:nvPicPr>
          <p:cNvPr id="13" name="Picture 12" descr="A person and a child walking on a trail&#10;&#10;Description automatically generated">
            <a:extLst>
              <a:ext uri="{FF2B5EF4-FFF2-40B4-BE49-F238E27FC236}">
                <a16:creationId xmlns:a16="http://schemas.microsoft.com/office/drawing/2014/main" id="{E010C042-09C0-3183-0348-A6A379837357}"/>
              </a:ext>
            </a:extLst>
          </p:cNvPr>
          <p:cNvPicPr>
            <a:picLocks noChangeAspect="1"/>
          </p:cNvPicPr>
          <p:nvPr/>
        </p:nvPicPr>
        <p:blipFill rotWithShape="1">
          <a:blip r:embed="rId14">
            <a:extLst>
              <a:ext uri="{28A0092B-C50C-407E-A947-70E740481C1C}">
                <a14:useLocalDpi xmlns:a14="http://schemas.microsoft.com/office/drawing/2010/main" val="0"/>
              </a:ext>
            </a:extLst>
          </a:blip>
          <a:srcRect l="1804" t="2743" r="5925"/>
          <a:stretch/>
        </p:blipFill>
        <p:spPr>
          <a:xfrm>
            <a:off x="6372544" y="1092555"/>
            <a:ext cx="5079999" cy="4015883"/>
          </a:xfrm>
          <a:prstGeom prst="rect">
            <a:avLst/>
          </a:prstGeom>
        </p:spPr>
      </p:pic>
      <p:pic>
        <p:nvPicPr>
          <p:cNvPr id="2" name="Bild 1" descr="Klassrum kontur">
            <a:extLst>
              <a:ext uri="{FF2B5EF4-FFF2-40B4-BE49-F238E27FC236}">
                <a16:creationId xmlns:a16="http://schemas.microsoft.com/office/drawing/2014/main" id="{DE87122F-5227-D353-ADF6-45488B2B1B4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419710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 26" descr="Upprepa kontur">
            <a:extLst>
              <a:ext uri="{FF2B5EF4-FFF2-40B4-BE49-F238E27FC236}">
                <a16:creationId xmlns:a16="http://schemas.microsoft.com/office/drawing/2014/main" id="{1F763EDE-F267-C633-B532-2E0F81D1C4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2678" y="2679791"/>
            <a:ext cx="3112165" cy="3112165"/>
          </a:xfrm>
          <a:prstGeom prst="rect">
            <a:avLst/>
          </a:prstGeom>
        </p:spPr>
      </p:pic>
      <p:sp>
        <p:nvSpPr>
          <p:cNvPr id="2" name="Rubrik 1">
            <a:extLst>
              <a:ext uri="{FF2B5EF4-FFF2-40B4-BE49-F238E27FC236}">
                <a16:creationId xmlns:a16="http://schemas.microsoft.com/office/drawing/2014/main" id="{D0046B6A-DBB0-8EAF-C0F1-2C4E49C2369B}"/>
              </a:ext>
            </a:extLst>
          </p:cNvPr>
          <p:cNvSpPr>
            <a:spLocks noGrp="1"/>
          </p:cNvSpPr>
          <p:nvPr>
            <p:ph type="title"/>
          </p:nvPr>
        </p:nvSpPr>
        <p:spPr/>
        <p:txBody>
          <a:bodyPr/>
          <a:lstStyle/>
          <a:p>
            <a:r>
              <a:rPr lang="sv-SE" dirty="0"/>
              <a:t>Krocken …</a:t>
            </a:r>
          </a:p>
        </p:txBody>
      </p:sp>
      <p:sp>
        <p:nvSpPr>
          <p:cNvPr id="3" name="Platshållare för innehåll 2">
            <a:extLst>
              <a:ext uri="{FF2B5EF4-FFF2-40B4-BE49-F238E27FC236}">
                <a16:creationId xmlns:a16="http://schemas.microsoft.com/office/drawing/2014/main" id="{B97CDFD9-2D36-3D5F-C4A7-03E1798AAF49}"/>
              </a:ext>
            </a:extLst>
          </p:cNvPr>
          <p:cNvSpPr>
            <a:spLocks noGrp="1"/>
          </p:cNvSpPr>
          <p:nvPr>
            <p:ph idx="1"/>
          </p:nvPr>
        </p:nvSpPr>
        <p:spPr/>
        <p:txBody>
          <a:bodyPr/>
          <a:lstStyle/>
          <a:p>
            <a:pPr marL="0" indent="0">
              <a:buNone/>
            </a:pPr>
            <a:r>
              <a:rPr lang="sv-SE" dirty="0"/>
              <a:t>När vi med linjär blick försöker navigera i en cirkulär värld. </a:t>
            </a:r>
          </a:p>
        </p:txBody>
      </p:sp>
      <p:sp>
        <p:nvSpPr>
          <p:cNvPr id="14" name="textruta 13">
            <a:extLst>
              <a:ext uri="{FF2B5EF4-FFF2-40B4-BE49-F238E27FC236}">
                <a16:creationId xmlns:a16="http://schemas.microsoft.com/office/drawing/2014/main" id="{E32D3C3B-C308-F1C4-5BC9-4C6A41B7CA2B}"/>
              </a:ext>
            </a:extLst>
          </p:cNvPr>
          <p:cNvSpPr txBox="1"/>
          <p:nvPr/>
        </p:nvSpPr>
        <p:spPr>
          <a:xfrm>
            <a:off x="2596219" y="6176963"/>
            <a:ext cx="6999562" cy="369332"/>
          </a:xfrm>
          <a:prstGeom prst="rect">
            <a:avLst/>
          </a:prstGeom>
          <a:noFill/>
        </p:spPr>
        <p:txBody>
          <a:bodyPr wrap="square">
            <a:spAutoFit/>
          </a:bodyPr>
          <a:lstStyle/>
          <a:p>
            <a:r>
              <a:rPr lang="sv-SE" dirty="0"/>
              <a:t>"Verkligheten bygger på cirklar men vi ser raka linjer … " - Peter </a:t>
            </a:r>
            <a:r>
              <a:rPr lang="sv-SE" dirty="0" err="1"/>
              <a:t>Senge</a:t>
            </a:r>
            <a:endParaRPr lang="sv-SE" dirty="0"/>
          </a:p>
        </p:txBody>
      </p:sp>
      <p:pic>
        <p:nvPicPr>
          <p:cNvPr id="16" name="Bild 15" descr="Bi med hel fyllning">
            <a:extLst>
              <a:ext uri="{FF2B5EF4-FFF2-40B4-BE49-F238E27FC236}">
                <a16:creationId xmlns:a16="http://schemas.microsoft.com/office/drawing/2014/main" id="{23D1C418-7FE2-9F02-D3F1-F6387D33C5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35798" y="4709152"/>
            <a:ext cx="914400" cy="914400"/>
          </a:xfrm>
          <a:prstGeom prst="rect">
            <a:avLst/>
          </a:prstGeom>
        </p:spPr>
      </p:pic>
      <p:pic>
        <p:nvPicPr>
          <p:cNvPr id="18" name="Bild 17" descr="Solrosor kontur">
            <a:extLst>
              <a:ext uri="{FF2B5EF4-FFF2-40B4-BE49-F238E27FC236}">
                <a16:creationId xmlns:a16="http://schemas.microsoft.com/office/drawing/2014/main" id="{632930A2-DB01-C6C5-F689-8F639807A7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35798" y="2846285"/>
            <a:ext cx="914400" cy="914400"/>
          </a:xfrm>
          <a:prstGeom prst="rect">
            <a:avLst/>
          </a:prstGeom>
        </p:spPr>
      </p:pic>
      <p:cxnSp>
        <p:nvCxnSpPr>
          <p:cNvPr id="20" name="Rak pilkoppling 19">
            <a:extLst>
              <a:ext uri="{FF2B5EF4-FFF2-40B4-BE49-F238E27FC236}">
                <a16:creationId xmlns:a16="http://schemas.microsoft.com/office/drawing/2014/main" id="{EFA8C952-0207-3D5A-DA9D-AAF0A8DA358A}"/>
              </a:ext>
            </a:extLst>
          </p:cNvPr>
          <p:cNvCxnSpPr>
            <a:cxnSpLocks/>
          </p:cNvCxnSpPr>
          <p:nvPr/>
        </p:nvCxnSpPr>
        <p:spPr>
          <a:xfrm flipV="1">
            <a:off x="2892998" y="3878074"/>
            <a:ext cx="0" cy="732224"/>
          </a:xfrm>
          <a:prstGeom prst="straightConnector1">
            <a:avLst/>
          </a:prstGeom>
          <a:ln>
            <a:solidFill>
              <a:schemeClr val="bg2">
                <a:lumMod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22" name="Bild 21" descr="Bi med hel fyllning">
            <a:extLst>
              <a:ext uri="{FF2B5EF4-FFF2-40B4-BE49-F238E27FC236}">
                <a16:creationId xmlns:a16="http://schemas.microsoft.com/office/drawing/2014/main" id="{D353C2A7-832B-3B34-5A5C-706B3403DF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60123" y="3794752"/>
            <a:ext cx="914400" cy="914400"/>
          </a:xfrm>
          <a:prstGeom prst="rect">
            <a:avLst/>
          </a:prstGeom>
        </p:spPr>
      </p:pic>
      <p:pic>
        <p:nvPicPr>
          <p:cNvPr id="23" name="Bild 22" descr="Solrosor kontur">
            <a:extLst>
              <a:ext uri="{FF2B5EF4-FFF2-40B4-BE49-F238E27FC236}">
                <a16:creationId xmlns:a16="http://schemas.microsoft.com/office/drawing/2014/main" id="{2AB63AF4-1325-6706-E96C-ADB69B5BEE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92162" y="3747416"/>
            <a:ext cx="914400" cy="914400"/>
          </a:xfrm>
          <a:prstGeom prst="rect">
            <a:avLst/>
          </a:prstGeom>
        </p:spPr>
      </p:pic>
      <p:pic>
        <p:nvPicPr>
          <p:cNvPr id="4" name="Bild 3" descr="Klassrum kontur">
            <a:extLst>
              <a:ext uri="{FF2B5EF4-FFF2-40B4-BE49-F238E27FC236}">
                <a16:creationId xmlns:a16="http://schemas.microsoft.com/office/drawing/2014/main" id="{41534714-FBA5-5B5E-D9E4-0523A5AA99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033135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D2FCA-1234-CE00-6ABD-4E357AA424C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21AC4E8-25D9-C23B-3ADE-95F857DA0479}"/>
              </a:ext>
            </a:extLst>
          </p:cNvPr>
          <p:cNvSpPr>
            <a:spLocks noGrp="1"/>
          </p:cNvSpPr>
          <p:nvPr>
            <p:ph type="title"/>
          </p:nvPr>
        </p:nvSpPr>
        <p:spPr/>
        <p:txBody>
          <a:bodyPr/>
          <a:lstStyle/>
          <a:p>
            <a:r>
              <a:rPr lang="sv-SE" dirty="0"/>
              <a:t>Systemsyn – systems </a:t>
            </a:r>
            <a:r>
              <a:rPr lang="sv-SE" dirty="0" err="1"/>
              <a:t>thinking</a:t>
            </a:r>
            <a:endParaRPr lang="sv-SE" dirty="0"/>
          </a:p>
        </p:txBody>
      </p:sp>
      <p:pic>
        <p:nvPicPr>
          <p:cNvPr id="5" name="Bildobjekt 4">
            <a:extLst>
              <a:ext uri="{FF2B5EF4-FFF2-40B4-BE49-F238E27FC236}">
                <a16:creationId xmlns:a16="http://schemas.microsoft.com/office/drawing/2014/main" id="{D14BEE91-B80E-C221-FDD6-E0B93A64976A}"/>
              </a:ext>
            </a:extLst>
          </p:cNvPr>
          <p:cNvPicPr>
            <a:picLocks noChangeAspect="1"/>
          </p:cNvPicPr>
          <p:nvPr/>
        </p:nvPicPr>
        <p:blipFill>
          <a:blip r:embed="rId3"/>
          <a:stretch>
            <a:fillRect/>
          </a:stretch>
        </p:blipFill>
        <p:spPr>
          <a:xfrm>
            <a:off x="1720625" y="1761882"/>
            <a:ext cx="8750750" cy="4730993"/>
          </a:xfrm>
          <a:prstGeom prst="rect">
            <a:avLst/>
          </a:prstGeom>
        </p:spPr>
      </p:pic>
      <p:sp>
        <p:nvSpPr>
          <p:cNvPr id="6" name="TextBox 10">
            <a:extLst>
              <a:ext uri="{FF2B5EF4-FFF2-40B4-BE49-F238E27FC236}">
                <a16:creationId xmlns:a16="http://schemas.microsoft.com/office/drawing/2014/main" id="{7BF97141-DC3F-8411-E6B1-4F3F4D68887E}"/>
              </a:ext>
            </a:extLst>
          </p:cNvPr>
          <p:cNvSpPr txBox="1"/>
          <p:nvPr/>
        </p:nvSpPr>
        <p:spPr>
          <a:xfrm>
            <a:off x="6895459" y="6492875"/>
            <a:ext cx="3648050" cy="338554"/>
          </a:xfrm>
          <a:prstGeom prst="rect">
            <a:avLst/>
          </a:prstGeom>
          <a:noFill/>
        </p:spPr>
        <p:txBody>
          <a:bodyPr wrap="none" rtlCol="0">
            <a:spAutoFit/>
          </a:bodyPr>
          <a:lstStyle/>
          <a:p>
            <a:r>
              <a:rPr lang="sv-SE" sz="1600" dirty="0"/>
              <a:t>Löser </a:t>
            </a:r>
            <a:r>
              <a:rPr lang="sv-SE" sz="1600" b="1" dirty="0"/>
              <a:t>olika problem </a:t>
            </a:r>
            <a:r>
              <a:rPr lang="sv-SE" sz="1600" dirty="0"/>
              <a:t>genom samarbete</a:t>
            </a:r>
          </a:p>
        </p:txBody>
      </p:sp>
      <p:sp>
        <p:nvSpPr>
          <p:cNvPr id="7" name="TextBox 11">
            <a:extLst>
              <a:ext uri="{FF2B5EF4-FFF2-40B4-BE49-F238E27FC236}">
                <a16:creationId xmlns:a16="http://schemas.microsoft.com/office/drawing/2014/main" id="{4CBAA8CD-F2B5-8F92-651A-65E55D3F5EDC}"/>
              </a:ext>
            </a:extLst>
          </p:cNvPr>
          <p:cNvSpPr txBox="1"/>
          <p:nvPr/>
        </p:nvSpPr>
        <p:spPr>
          <a:xfrm>
            <a:off x="2241039" y="6492875"/>
            <a:ext cx="3695179" cy="338554"/>
          </a:xfrm>
          <a:prstGeom prst="rect">
            <a:avLst/>
          </a:prstGeom>
          <a:noFill/>
        </p:spPr>
        <p:txBody>
          <a:bodyPr wrap="none" rtlCol="0">
            <a:spAutoFit/>
          </a:bodyPr>
          <a:lstStyle/>
          <a:p>
            <a:r>
              <a:rPr lang="sv-SE" sz="1600" dirty="0"/>
              <a:t>Löser </a:t>
            </a:r>
            <a:r>
              <a:rPr lang="sv-SE" sz="1600" b="1" dirty="0"/>
              <a:t>samma problem </a:t>
            </a:r>
            <a:r>
              <a:rPr lang="sv-SE" sz="1600" dirty="0"/>
              <a:t>om och om igen</a:t>
            </a:r>
          </a:p>
        </p:txBody>
      </p:sp>
      <p:sp>
        <p:nvSpPr>
          <p:cNvPr id="8" name="Speech Bubble: Oval 16">
            <a:extLst>
              <a:ext uri="{FF2B5EF4-FFF2-40B4-BE49-F238E27FC236}">
                <a16:creationId xmlns:a16="http://schemas.microsoft.com/office/drawing/2014/main" id="{7B796EDF-DF7A-60D7-9922-7C28AD9B15A6}"/>
              </a:ext>
            </a:extLst>
          </p:cNvPr>
          <p:cNvSpPr/>
          <p:nvPr/>
        </p:nvSpPr>
        <p:spPr>
          <a:xfrm>
            <a:off x="326829" y="1761882"/>
            <a:ext cx="2787591" cy="1048487"/>
          </a:xfrm>
          <a:prstGeom prst="wedgeEllipseCallout">
            <a:avLst>
              <a:gd name="adj1" fmla="val 39954"/>
              <a:gd name="adj2" fmla="val 59426"/>
            </a:avLst>
          </a:prstGeom>
          <a:solidFill>
            <a:srgbClr val="EB8B0B"/>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dirty="0"/>
              <a:t>Behöver inte lära eller anpassa sig.</a:t>
            </a:r>
          </a:p>
        </p:txBody>
      </p:sp>
      <p:sp>
        <p:nvSpPr>
          <p:cNvPr id="9" name="Speech Bubble: Oval 17">
            <a:extLst>
              <a:ext uri="{FF2B5EF4-FFF2-40B4-BE49-F238E27FC236}">
                <a16:creationId xmlns:a16="http://schemas.microsoft.com/office/drawing/2014/main" id="{2B645BC9-13E3-E6DF-C3EA-CA5F4D93F791}"/>
              </a:ext>
            </a:extLst>
          </p:cNvPr>
          <p:cNvSpPr/>
          <p:nvPr/>
        </p:nvSpPr>
        <p:spPr>
          <a:xfrm>
            <a:off x="8948424" y="1506046"/>
            <a:ext cx="3190170" cy="1560157"/>
          </a:xfrm>
          <a:prstGeom prst="wedgeEllipseCallout">
            <a:avLst>
              <a:gd name="adj1" fmla="val -32550"/>
              <a:gd name="adj2" fmla="val 88517"/>
            </a:avLst>
          </a:prstGeom>
          <a:solidFill>
            <a:srgbClr val="EB8B0B"/>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600" b="1" dirty="0"/>
              <a:t>Lärande</a:t>
            </a:r>
            <a:r>
              <a:rPr lang="sv-SE" sz="1600" dirty="0"/>
              <a:t> och </a:t>
            </a:r>
            <a:r>
              <a:rPr lang="sv-SE" sz="1600" b="1" dirty="0"/>
              <a:t>anpassningsförmåga</a:t>
            </a:r>
            <a:r>
              <a:rPr lang="sv-SE" sz="1600" dirty="0"/>
              <a:t> - en överlevnadsfråga </a:t>
            </a:r>
          </a:p>
        </p:txBody>
      </p:sp>
      <p:pic>
        <p:nvPicPr>
          <p:cNvPr id="10" name="Bild 9" descr="Klassrum kontur">
            <a:extLst>
              <a:ext uri="{FF2B5EF4-FFF2-40B4-BE49-F238E27FC236}">
                <a16:creationId xmlns:a16="http://schemas.microsoft.com/office/drawing/2014/main" id="{0AACA5D1-1179-2C76-FB0C-936F56EDD9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7732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62068C2-F2D5-EBFA-36FE-9102EC4D9AE4}"/>
              </a:ext>
            </a:extLst>
          </p:cNvPr>
          <p:cNvPicPr>
            <a:picLocks noChangeAspect="1"/>
          </p:cNvPicPr>
          <p:nvPr/>
        </p:nvPicPr>
        <p:blipFill>
          <a:blip r:embed="rId3"/>
          <a:stretch>
            <a:fillRect/>
          </a:stretch>
        </p:blipFill>
        <p:spPr>
          <a:xfrm>
            <a:off x="5452444" y="1656629"/>
            <a:ext cx="2748426" cy="2909854"/>
          </a:xfrm>
          <a:prstGeom prst="rect">
            <a:avLst/>
          </a:prstGeom>
        </p:spPr>
      </p:pic>
      <p:pic>
        <p:nvPicPr>
          <p:cNvPr id="5" name="Picture 12" descr="A person and a child walking on a trail&#10;&#10;Description automatically generated">
            <a:extLst>
              <a:ext uri="{FF2B5EF4-FFF2-40B4-BE49-F238E27FC236}">
                <a16:creationId xmlns:a16="http://schemas.microsoft.com/office/drawing/2014/main" id="{FF704F5C-9B40-AB65-5E73-C59F55344C3E}"/>
              </a:ext>
            </a:extLst>
          </p:cNvPr>
          <p:cNvPicPr>
            <a:picLocks noChangeAspect="1"/>
          </p:cNvPicPr>
          <p:nvPr/>
        </p:nvPicPr>
        <p:blipFill rotWithShape="1">
          <a:blip r:embed="rId4">
            <a:extLst>
              <a:ext uri="{28A0092B-C50C-407E-A947-70E740481C1C}">
                <a14:useLocalDpi xmlns:a14="http://schemas.microsoft.com/office/drawing/2010/main" val="0"/>
              </a:ext>
            </a:extLst>
          </a:blip>
          <a:srcRect l="1804" t="2743" r="5925"/>
          <a:stretch/>
        </p:blipFill>
        <p:spPr>
          <a:xfrm>
            <a:off x="990134" y="1552771"/>
            <a:ext cx="3853048" cy="3045943"/>
          </a:xfrm>
          <a:prstGeom prst="rect">
            <a:avLst/>
          </a:prstGeom>
        </p:spPr>
      </p:pic>
      <p:sp>
        <p:nvSpPr>
          <p:cNvPr id="2" name="Title 1">
            <a:extLst>
              <a:ext uri="{FF2B5EF4-FFF2-40B4-BE49-F238E27FC236}">
                <a16:creationId xmlns:a16="http://schemas.microsoft.com/office/drawing/2014/main" id="{CA92D1C2-F115-D0BD-9593-C548A02C2A75}"/>
              </a:ext>
            </a:extLst>
          </p:cNvPr>
          <p:cNvSpPr>
            <a:spLocks noGrp="1"/>
          </p:cNvSpPr>
          <p:nvPr>
            <p:ph type="title"/>
          </p:nvPr>
        </p:nvSpPr>
        <p:spPr/>
        <p:txBody>
          <a:bodyPr/>
          <a:lstStyle/>
          <a:p>
            <a:r>
              <a:rPr lang="sv-SE" dirty="0"/>
              <a:t>Dimman (VUCA) – Systemsyn</a:t>
            </a:r>
          </a:p>
        </p:txBody>
      </p:sp>
      <p:sp>
        <p:nvSpPr>
          <p:cNvPr id="14" name="TextBox 13">
            <a:extLst>
              <a:ext uri="{FF2B5EF4-FFF2-40B4-BE49-F238E27FC236}">
                <a16:creationId xmlns:a16="http://schemas.microsoft.com/office/drawing/2014/main" id="{20CA6143-76FF-3B76-C9A4-90B54A770054}"/>
              </a:ext>
            </a:extLst>
          </p:cNvPr>
          <p:cNvSpPr txBox="1"/>
          <p:nvPr/>
        </p:nvSpPr>
        <p:spPr>
          <a:xfrm>
            <a:off x="5452444" y="4646712"/>
            <a:ext cx="3441830" cy="523220"/>
          </a:xfrm>
          <a:prstGeom prst="rect">
            <a:avLst/>
          </a:prstGeom>
          <a:noFill/>
        </p:spPr>
        <p:txBody>
          <a:bodyPr wrap="square" rtlCol="0">
            <a:spAutoFit/>
          </a:bodyPr>
          <a:lstStyle/>
          <a:p>
            <a:r>
              <a:rPr lang="sv-SE" sz="1400" i="1" dirty="0"/>
              <a:t>Komplexa sociala system – organisationen som </a:t>
            </a:r>
            <a:r>
              <a:rPr lang="sv-SE" sz="1400" b="1" i="1" dirty="0"/>
              <a:t>anpassningsbar</a:t>
            </a:r>
            <a:r>
              <a:rPr lang="sv-SE" sz="1400" i="1" dirty="0"/>
              <a:t> &amp; </a:t>
            </a:r>
            <a:r>
              <a:rPr lang="sv-SE" sz="1400" b="1" i="1" dirty="0"/>
              <a:t>lärande</a:t>
            </a:r>
          </a:p>
        </p:txBody>
      </p:sp>
      <p:sp>
        <p:nvSpPr>
          <p:cNvPr id="3" name="Speech Bubble: Oval 2">
            <a:extLst>
              <a:ext uri="{FF2B5EF4-FFF2-40B4-BE49-F238E27FC236}">
                <a16:creationId xmlns:a16="http://schemas.microsoft.com/office/drawing/2014/main" id="{40E05689-9E65-F229-1214-ED1C6C9D70E6}"/>
              </a:ext>
            </a:extLst>
          </p:cNvPr>
          <p:cNvSpPr/>
          <p:nvPr/>
        </p:nvSpPr>
        <p:spPr>
          <a:xfrm>
            <a:off x="228938" y="1432048"/>
            <a:ext cx="2740625" cy="1008020"/>
          </a:xfrm>
          <a:prstGeom prst="wedgeEllipseCallout">
            <a:avLst>
              <a:gd name="adj1" fmla="val -37115"/>
              <a:gd name="adj2" fmla="val 69799"/>
            </a:avLst>
          </a:prstGeom>
          <a:solidFill>
            <a:srgbClr val="EB8B0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2133" dirty="0">
                <a:latin typeface="Calibri" panose="020F0502020204030204" pitchFamily="34" charset="0"/>
              </a:rPr>
              <a:t>Kommunicera tidigt och ofta.</a:t>
            </a:r>
            <a:endParaRPr lang="sv-SE" sz="2133" dirty="0"/>
          </a:p>
        </p:txBody>
      </p:sp>
      <p:sp>
        <p:nvSpPr>
          <p:cNvPr id="8" name="TextBox 7">
            <a:extLst>
              <a:ext uri="{FF2B5EF4-FFF2-40B4-BE49-F238E27FC236}">
                <a16:creationId xmlns:a16="http://schemas.microsoft.com/office/drawing/2014/main" id="{91485955-4C6D-9F1E-7761-6C8843CEDC0C}"/>
              </a:ext>
            </a:extLst>
          </p:cNvPr>
          <p:cNvSpPr txBox="1"/>
          <p:nvPr/>
        </p:nvSpPr>
        <p:spPr>
          <a:xfrm>
            <a:off x="5452444" y="5250161"/>
            <a:ext cx="2619628" cy="400110"/>
          </a:xfrm>
          <a:prstGeom prst="rect">
            <a:avLst/>
          </a:prstGeom>
          <a:noFill/>
        </p:spPr>
        <p:txBody>
          <a:bodyPr wrap="none" rtlCol="0">
            <a:spAutoFit/>
          </a:bodyPr>
          <a:lstStyle/>
          <a:p>
            <a:r>
              <a:rPr lang="sv-SE" sz="2000" b="1" dirty="0"/>
              <a:t>Löser </a:t>
            </a:r>
            <a:r>
              <a:rPr lang="sv-SE" sz="2000" b="1" i="1" dirty="0"/>
              <a:t>olika</a:t>
            </a:r>
            <a:r>
              <a:rPr lang="sv-SE" sz="2000" b="1" dirty="0"/>
              <a:t> problem</a:t>
            </a:r>
          </a:p>
        </p:txBody>
      </p:sp>
      <p:sp>
        <p:nvSpPr>
          <p:cNvPr id="9" name="TextBox 8">
            <a:extLst>
              <a:ext uri="{FF2B5EF4-FFF2-40B4-BE49-F238E27FC236}">
                <a16:creationId xmlns:a16="http://schemas.microsoft.com/office/drawing/2014/main" id="{1BBA122E-EB83-D6B9-1137-2FC334E66212}"/>
              </a:ext>
            </a:extLst>
          </p:cNvPr>
          <p:cNvSpPr txBox="1"/>
          <p:nvPr/>
        </p:nvSpPr>
        <p:spPr>
          <a:xfrm>
            <a:off x="5452444" y="5545817"/>
            <a:ext cx="6098689" cy="1118319"/>
          </a:xfrm>
          <a:prstGeom prst="rect">
            <a:avLst/>
          </a:prstGeom>
          <a:noFill/>
        </p:spPr>
        <p:txBody>
          <a:bodyPr wrap="square" rtlCol="0">
            <a:spAutoFit/>
          </a:bodyPr>
          <a:lstStyle/>
          <a:p>
            <a:r>
              <a:rPr lang="sv-SE" sz="1600" dirty="0"/>
              <a:t>Består av varierande antal levande delar. Varje del har </a:t>
            </a:r>
            <a:r>
              <a:rPr lang="sv-SE" sz="1867" b="1" dirty="0"/>
              <a:t>ömsesidiga beroende </a:t>
            </a:r>
            <a:r>
              <a:rPr lang="sv-SE" sz="1600" dirty="0"/>
              <a:t>till varandra och delarna kan samverka på flera sätt. </a:t>
            </a:r>
            <a:r>
              <a:rPr lang="sv-SE" sz="1600" b="1" dirty="0"/>
              <a:t>Resultat genom interaktion. Lärande en överlevnadsfråga.</a:t>
            </a:r>
          </a:p>
        </p:txBody>
      </p:sp>
      <p:sp>
        <p:nvSpPr>
          <p:cNvPr id="10" name="Speech Bubble: Oval 9">
            <a:extLst>
              <a:ext uri="{FF2B5EF4-FFF2-40B4-BE49-F238E27FC236}">
                <a16:creationId xmlns:a16="http://schemas.microsoft.com/office/drawing/2014/main" id="{210F7722-B6C3-A9D8-4C46-ED1AA3140CEA}"/>
              </a:ext>
            </a:extLst>
          </p:cNvPr>
          <p:cNvSpPr/>
          <p:nvPr/>
        </p:nvSpPr>
        <p:spPr>
          <a:xfrm>
            <a:off x="7203691" y="1322291"/>
            <a:ext cx="5008141" cy="1428404"/>
          </a:xfrm>
          <a:prstGeom prst="wedgeEllipseCallout">
            <a:avLst>
              <a:gd name="adj1" fmla="val 30192"/>
              <a:gd name="adj2" fmla="val 96572"/>
            </a:avLst>
          </a:prstGeom>
          <a:solidFill>
            <a:srgbClr val="EB8B0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2133" dirty="0">
                <a:latin typeface="Calibri" panose="020F0502020204030204" pitchFamily="34" charset="0"/>
              </a:rPr>
              <a:t>I komplexa system skapas inte resultatet genom </a:t>
            </a:r>
            <a:r>
              <a:rPr lang="sv-SE" sz="2133" i="1" dirty="0">
                <a:latin typeface="Calibri" panose="020F0502020204030204" pitchFamily="34" charset="0"/>
              </a:rPr>
              <a:t>addition</a:t>
            </a:r>
            <a:r>
              <a:rPr lang="sv-SE" sz="2133" dirty="0">
                <a:latin typeface="Calibri" panose="020F0502020204030204" pitchFamily="34" charset="0"/>
              </a:rPr>
              <a:t>, det skapas genom </a:t>
            </a:r>
            <a:r>
              <a:rPr lang="sv-SE" sz="2133" i="1" dirty="0">
                <a:latin typeface="Calibri" panose="020F0502020204030204" pitchFamily="34" charset="0"/>
              </a:rPr>
              <a:t>interaktion</a:t>
            </a:r>
            <a:r>
              <a:rPr lang="sv-SE" sz="2133" dirty="0">
                <a:latin typeface="Calibri" panose="020F0502020204030204" pitchFamily="34" charset="0"/>
              </a:rPr>
              <a:t>. </a:t>
            </a:r>
            <a:endParaRPr lang="sv-SE" sz="2133" dirty="0"/>
          </a:p>
        </p:txBody>
      </p:sp>
      <p:pic>
        <p:nvPicPr>
          <p:cNvPr id="12" name="Bild 11" descr="Upprepa kontur">
            <a:extLst>
              <a:ext uri="{FF2B5EF4-FFF2-40B4-BE49-F238E27FC236}">
                <a16:creationId xmlns:a16="http://schemas.microsoft.com/office/drawing/2014/main" id="{A481EAD4-9EAB-5B2C-511D-361659E587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86571" y="4719437"/>
            <a:ext cx="1660174" cy="1660174"/>
          </a:xfrm>
          <a:prstGeom prst="rect">
            <a:avLst/>
          </a:prstGeom>
        </p:spPr>
      </p:pic>
      <p:pic>
        <p:nvPicPr>
          <p:cNvPr id="13" name="Bild 12" descr="Klassrum kontur">
            <a:extLst>
              <a:ext uri="{FF2B5EF4-FFF2-40B4-BE49-F238E27FC236}">
                <a16:creationId xmlns:a16="http://schemas.microsoft.com/office/drawing/2014/main" id="{2CD62C51-5C1D-7CA2-1BA8-3356F119BA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48241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305D3-32B5-FE95-1669-D0BFD7CB2505}"/>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8CCE6A9F-45A8-4DF8-BE31-368087A91669}"/>
              </a:ext>
            </a:extLst>
          </p:cNvPr>
          <p:cNvPicPr>
            <a:picLocks noGrp="1" noRot="1" noChangeAspect="1" noMove="1" noResize="1" noEditPoints="1" noAdjustHandles="1" noChangeArrowheads="1" noChangeShapeType="1" noCrop="1"/>
          </p:cNvPicPr>
          <p:nvPr/>
        </p:nvPicPr>
        <p:blipFill>
          <a:blip r:embed="rId3"/>
          <a:stretch>
            <a:fillRect/>
          </a:stretch>
        </p:blipFill>
        <p:spPr>
          <a:xfrm>
            <a:off x="3135086" y="436032"/>
            <a:ext cx="5786845" cy="5849491"/>
          </a:xfrm>
          <a:prstGeom prst="rect">
            <a:avLst/>
          </a:prstGeom>
        </p:spPr>
      </p:pic>
      <p:pic>
        <p:nvPicPr>
          <p:cNvPr id="2" name="Bild 1" descr="Klassrum kontur">
            <a:extLst>
              <a:ext uri="{FF2B5EF4-FFF2-40B4-BE49-F238E27FC236}">
                <a16:creationId xmlns:a16="http://schemas.microsoft.com/office/drawing/2014/main" id="{B9667451-4CA3-2240-DA9E-DC60370273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998260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E4B01F-D2D2-2472-96C1-2CD6AFD56430}"/>
              </a:ext>
            </a:extLst>
          </p:cNvPr>
          <p:cNvSpPr>
            <a:spLocks noGrp="1"/>
          </p:cNvSpPr>
          <p:nvPr>
            <p:ph type="title"/>
          </p:nvPr>
        </p:nvSpPr>
        <p:spPr/>
        <p:txBody>
          <a:bodyPr/>
          <a:lstStyle/>
          <a:p>
            <a:r>
              <a:rPr lang="sv-SE" dirty="0"/>
              <a:t>Grupp vs team</a:t>
            </a:r>
          </a:p>
        </p:txBody>
      </p:sp>
      <p:grpSp>
        <p:nvGrpSpPr>
          <p:cNvPr id="4" name="Group 14">
            <a:extLst>
              <a:ext uri="{FF2B5EF4-FFF2-40B4-BE49-F238E27FC236}">
                <a16:creationId xmlns:a16="http://schemas.microsoft.com/office/drawing/2014/main" id="{13410577-0E16-5A83-F6FD-EF49A17A13FB}"/>
              </a:ext>
            </a:extLst>
          </p:cNvPr>
          <p:cNvGrpSpPr/>
          <p:nvPr/>
        </p:nvGrpSpPr>
        <p:grpSpPr>
          <a:xfrm>
            <a:off x="1677882" y="1825625"/>
            <a:ext cx="3812756" cy="2860880"/>
            <a:chOff x="1564866" y="496963"/>
            <a:chExt cx="3812756" cy="2860880"/>
          </a:xfrm>
        </p:grpSpPr>
        <p:pic>
          <p:nvPicPr>
            <p:cNvPr id="5" name="Picture 4">
              <a:extLst>
                <a:ext uri="{FF2B5EF4-FFF2-40B4-BE49-F238E27FC236}">
                  <a16:creationId xmlns:a16="http://schemas.microsoft.com/office/drawing/2014/main" id="{09EAF9C6-5B73-5427-BA83-098247C83702}"/>
                </a:ext>
              </a:extLst>
            </p:cNvPr>
            <p:cNvPicPr>
              <a:picLocks noChangeAspect="1"/>
            </p:cNvPicPr>
            <p:nvPr/>
          </p:nvPicPr>
          <p:blipFill rotWithShape="1">
            <a:blip r:embed="rId3"/>
            <a:srcRect t="2563" r="1710"/>
            <a:stretch/>
          </p:blipFill>
          <p:spPr>
            <a:xfrm>
              <a:off x="1564866" y="496963"/>
              <a:ext cx="3812756" cy="2860880"/>
            </a:xfrm>
            <a:prstGeom prst="rect">
              <a:avLst/>
            </a:prstGeom>
          </p:spPr>
        </p:pic>
        <p:sp>
          <p:nvSpPr>
            <p:cNvPr id="6" name="Rectangle 12">
              <a:extLst>
                <a:ext uri="{FF2B5EF4-FFF2-40B4-BE49-F238E27FC236}">
                  <a16:creationId xmlns:a16="http://schemas.microsoft.com/office/drawing/2014/main" id="{B76C69DD-18D5-45A1-2EBE-1E8FA3FB1D50}"/>
                </a:ext>
              </a:extLst>
            </p:cNvPr>
            <p:cNvSpPr/>
            <p:nvPr/>
          </p:nvSpPr>
          <p:spPr>
            <a:xfrm>
              <a:off x="1740310" y="2340077"/>
              <a:ext cx="3396733" cy="491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7" name="Group 15">
            <a:extLst>
              <a:ext uri="{FF2B5EF4-FFF2-40B4-BE49-F238E27FC236}">
                <a16:creationId xmlns:a16="http://schemas.microsoft.com/office/drawing/2014/main" id="{C9FDFDB5-BF56-4FBA-12DB-1A2693C5A360}"/>
              </a:ext>
            </a:extLst>
          </p:cNvPr>
          <p:cNvGrpSpPr/>
          <p:nvPr/>
        </p:nvGrpSpPr>
        <p:grpSpPr>
          <a:xfrm>
            <a:off x="6927396" y="1825625"/>
            <a:ext cx="3793315" cy="2860880"/>
            <a:chOff x="6814380" y="496963"/>
            <a:chExt cx="3793315" cy="2860880"/>
          </a:xfrm>
        </p:grpSpPr>
        <p:pic>
          <p:nvPicPr>
            <p:cNvPr id="8" name="Picture 6">
              <a:extLst>
                <a:ext uri="{FF2B5EF4-FFF2-40B4-BE49-F238E27FC236}">
                  <a16:creationId xmlns:a16="http://schemas.microsoft.com/office/drawing/2014/main" id="{6EA3C314-1D48-A7F6-DED3-9E2B2C958825}"/>
                </a:ext>
              </a:extLst>
            </p:cNvPr>
            <p:cNvPicPr>
              <a:picLocks noChangeAspect="1"/>
            </p:cNvPicPr>
            <p:nvPr/>
          </p:nvPicPr>
          <p:blipFill>
            <a:blip r:embed="rId4"/>
            <a:stretch>
              <a:fillRect/>
            </a:stretch>
          </p:blipFill>
          <p:spPr>
            <a:xfrm>
              <a:off x="6814380" y="496963"/>
              <a:ext cx="3793315" cy="2860880"/>
            </a:xfrm>
            <a:prstGeom prst="rect">
              <a:avLst/>
            </a:prstGeom>
          </p:spPr>
        </p:pic>
        <p:sp>
          <p:nvSpPr>
            <p:cNvPr id="9" name="Rectangle 13">
              <a:extLst>
                <a:ext uri="{FF2B5EF4-FFF2-40B4-BE49-F238E27FC236}">
                  <a16:creationId xmlns:a16="http://schemas.microsoft.com/office/drawing/2014/main" id="{C2181065-AD7D-392E-3165-C66CD63EFD3D}"/>
                </a:ext>
              </a:extLst>
            </p:cNvPr>
            <p:cNvSpPr/>
            <p:nvPr/>
          </p:nvSpPr>
          <p:spPr>
            <a:xfrm>
              <a:off x="7012670" y="2585883"/>
              <a:ext cx="3396733" cy="491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10" name="Bild 9" descr="Klassrum kontur">
            <a:extLst>
              <a:ext uri="{FF2B5EF4-FFF2-40B4-BE49-F238E27FC236}">
                <a16:creationId xmlns:a16="http://schemas.microsoft.com/office/drawing/2014/main" id="{81B0A5A3-3757-0025-89F4-916A6A7B02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40759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8C2A7D2-7348-1794-60F3-90F3005422BC}"/>
              </a:ext>
            </a:extLst>
          </p:cNvPr>
          <p:cNvSpPr/>
          <p:nvPr/>
        </p:nvSpPr>
        <p:spPr>
          <a:xfrm>
            <a:off x="571500" y="571500"/>
            <a:ext cx="11220450" cy="5791200"/>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Hjärta 4">
            <a:extLst>
              <a:ext uri="{FF2B5EF4-FFF2-40B4-BE49-F238E27FC236}">
                <a16:creationId xmlns:a16="http://schemas.microsoft.com/office/drawing/2014/main" id="{C688A6D3-0444-70F1-DD66-B68E73D8C221}"/>
              </a:ext>
            </a:extLst>
          </p:cNvPr>
          <p:cNvSpPr/>
          <p:nvPr/>
        </p:nvSpPr>
        <p:spPr>
          <a:xfrm>
            <a:off x="4562475" y="2171700"/>
            <a:ext cx="3067050" cy="2590800"/>
          </a:xfrm>
          <a:prstGeom prst="hear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Rak koppling 6">
            <a:extLst>
              <a:ext uri="{FF2B5EF4-FFF2-40B4-BE49-F238E27FC236}">
                <a16:creationId xmlns:a16="http://schemas.microsoft.com/office/drawing/2014/main" id="{E0DC98C0-1C13-9662-248E-24D7EFB4ADF4}"/>
              </a:ext>
            </a:extLst>
          </p:cNvPr>
          <p:cNvCxnSpPr>
            <a:stCxn id="4" idx="1"/>
          </p:cNvCxnSpPr>
          <p:nvPr/>
        </p:nvCxnSpPr>
        <p:spPr>
          <a:xfrm>
            <a:off x="571500" y="3467100"/>
            <a:ext cx="41529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Rak koppling 7">
            <a:extLst>
              <a:ext uri="{FF2B5EF4-FFF2-40B4-BE49-F238E27FC236}">
                <a16:creationId xmlns:a16="http://schemas.microsoft.com/office/drawing/2014/main" id="{308A30E8-AE74-6C3F-CABD-D59768017E18}"/>
              </a:ext>
            </a:extLst>
          </p:cNvPr>
          <p:cNvCxnSpPr>
            <a:cxnSpLocks/>
          </p:cNvCxnSpPr>
          <p:nvPr/>
        </p:nvCxnSpPr>
        <p:spPr>
          <a:xfrm>
            <a:off x="7498080" y="3467100"/>
            <a:ext cx="4284345"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Rak koppling 14">
            <a:extLst>
              <a:ext uri="{FF2B5EF4-FFF2-40B4-BE49-F238E27FC236}">
                <a16:creationId xmlns:a16="http://schemas.microsoft.com/office/drawing/2014/main" id="{A0B30B5E-F158-5E2D-67AC-F5C47EDCEFFD}"/>
              </a:ext>
            </a:extLst>
          </p:cNvPr>
          <p:cNvCxnSpPr>
            <a:cxnSpLocks/>
          </p:cNvCxnSpPr>
          <p:nvPr/>
        </p:nvCxnSpPr>
        <p:spPr>
          <a:xfrm flipV="1">
            <a:off x="6096794" y="571500"/>
            <a:ext cx="0" cy="22479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Rak koppling 15">
            <a:extLst>
              <a:ext uri="{FF2B5EF4-FFF2-40B4-BE49-F238E27FC236}">
                <a16:creationId xmlns:a16="http://schemas.microsoft.com/office/drawing/2014/main" id="{10AEF280-67C3-9AFF-6730-CF153B0A4E4F}"/>
              </a:ext>
            </a:extLst>
          </p:cNvPr>
          <p:cNvCxnSpPr>
            <a:cxnSpLocks/>
            <a:endCxn id="5" idx="1"/>
          </p:cNvCxnSpPr>
          <p:nvPr/>
        </p:nvCxnSpPr>
        <p:spPr>
          <a:xfrm flipV="1">
            <a:off x="6096000" y="4762500"/>
            <a:ext cx="0" cy="16002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ruta 17">
            <a:extLst>
              <a:ext uri="{FF2B5EF4-FFF2-40B4-BE49-F238E27FC236}">
                <a16:creationId xmlns:a16="http://schemas.microsoft.com/office/drawing/2014/main" id="{54FE59C5-D3FC-3E0A-82EA-74F40B1524C0}"/>
              </a:ext>
            </a:extLst>
          </p:cNvPr>
          <p:cNvSpPr txBox="1"/>
          <p:nvPr/>
        </p:nvSpPr>
        <p:spPr>
          <a:xfrm>
            <a:off x="571500" y="704850"/>
            <a:ext cx="1236108" cy="369332"/>
          </a:xfrm>
          <a:prstGeom prst="rect">
            <a:avLst/>
          </a:prstGeom>
          <a:noFill/>
        </p:spPr>
        <p:txBody>
          <a:bodyPr wrap="none" rtlCol="0">
            <a:spAutoFit/>
          </a:bodyPr>
          <a:lstStyle/>
          <a:p>
            <a:r>
              <a:rPr lang="sv-SE" b="1" dirty="0"/>
              <a:t>UPPDRAG</a:t>
            </a:r>
          </a:p>
        </p:txBody>
      </p:sp>
      <p:sp>
        <p:nvSpPr>
          <p:cNvPr id="19" name="textruta 18">
            <a:extLst>
              <a:ext uri="{FF2B5EF4-FFF2-40B4-BE49-F238E27FC236}">
                <a16:creationId xmlns:a16="http://schemas.microsoft.com/office/drawing/2014/main" id="{1123D496-5D21-9BB6-3DB0-E11B51407D55}"/>
              </a:ext>
            </a:extLst>
          </p:cNvPr>
          <p:cNvSpPr txBox="1"/>
          <p:nvPr/>
        </p:nvSpPr>
        <p:spPr>
          <a:xfrm>
            <a:off x="6171522" y="704850"/>
            <a:ext cx="1784399" cy="369332"/>
          </a:xfrm>
          <a:prstGeom prst="rect">
            <a:avLst/>
          </a:prstGeom>
          <a:noFill/>
        </p:spPr>
        <p:txBody>
          <a:bodyPr wrap="none" rtlCol="0">
            <a:spAutoFit/>
          </a:bodyPr>
          <a:lstStyle/>
          <a:p>
            <a:r>
              <a:rPr lang="sv-SE" b="1" dirty="0"/>
              <a:t>KOMPETENSER</a:t>
            </a:r>
          </a:p>
        </p:txBody>
      </p:sp>
      <p:sp>
        <p:nvSpPr>
          <p:cNvPr id="20" name="textruta 19">
            <a:extLst>
              <a:ext uri="{FF2B5EF4-FFF2-40B4-BE49-F238E27FC236}">
                <a16:creationId xmlns:a16="http://schemas.microsoft.com/office/drawing/2014/main" id="{CFEF620C-3244-789E-7907-880DDFD77261}"/>
              </a:ext>
            </a:extLst>
          </p:cNvPr>
          <p:cNvSpPr txBox="1"/>
          <p:nvPr/>
        </p:nvSpPr>
        <p:spPr>
          <a:xfrm>
            <a:off x="571500" y="3600450"/>
            <a:ext cx="1732847" cy="369332"/>
          </a:xfrm>
          <a:prstGeom prst="rect">
            <a:avLst/>
          </a:prstGeom>
          <a:noFill/>
        </p:spPr>
        <p:txBody>
          <a:bodyPr wrap="none" rtlCol="0">
            <a:spAutoFit/>
          </a:bodyPr>
          <a:lstStyle/>
          <a:p>
            <a:r>
              <a:rPr lang="sv-SE" b="1" dirty="0"/>
              <a:t>VÄRDERINGAR</a:t>
            </a:r>
          </a:p>
        </p:txBody>
      </p:sp>
      <p:sp>
        <p:nvSpPr>
          <p:cNvPr id="21" name="textruta 20">
            <a:extLst>
              <a:ext uri="{FF2B5EF4-FFF2-40B4-BE49-F238E27FC236}">
                <a16:creationId xmlns:a16="http://schemas.microsoft.com/office/drawing/2014/main" id="{1FD70FF1-3388-D047-8082-8AD3A8CA5443}"/>
              </a:ext>
            </a:extLst>
          </p:cNvPr>
          <p:cNvSpPr txBox="1"/>
          <p:nvPr/>
        </p:nvSpPr>
        <p:spPr>
          <a:xfrm>
            <a:off x="7498080" y="3600450"/>
            <a:ext cx="1353256" cy="369332"/>
          </a:xfrm>
          <a:prstGeom prst="rect">
            <a:avLst/>
          </a:prstGeom>
          <a:noFill/>
        </p:spPr>
        <p:txBody>
          <a:bodyPr wrap="none" rtlCol="0">
            <a:spAutoFit/>
          </a:bodyPr>
          <a:lstStyle/>
          <a:p>
            <a:r>
              <a:rPr lang="sv-SE" b="1" dirty="0"/>
              <a:t>STRUKTUR</a:t>
            </a:r>
          </a:p>
        </p:txBody>
      </p:sp>
      <p:sp>
        <p:nvSpPr>
          <p:cNvPr id="22" name="textruta 21">
            <a:extLst>
              <a:ext uri="{FF2B5EF4-FFF2-40B4-BE49-F238E27FC236}">
                <a16:creationId xmlns:a16="http://schemas.microsoft.com/office/drawing/2014/main" id="{46D7518E-0528-E0E4-924B-50B898422B49}"/>
              </a:ext>
            </a:extLst>
          </p:cNvPr>
          <p:cNvSpPr txBox="1"/>
          <p:nvPr/>
        </p:nvSpPr>
        <p:spPr>
          <a:xfrm>
            <a:off x="5697365" y="2952750"/>
            <a:ext cx="826637" cy="369332"/>
          </a:xfrm>
          <a:prstGeom prst="rect">
            <a:avLst/>
          </a:prstGeom>
          <a:noFill/>
        </p:spPr>
        <p:txBody>
          <a:bodyPr wrap="none" rtlCol="0">
            <a:spAutoFit/>
          </a:bodyPr>
          <a:lstStyle/>
          <a:p>
            <a:r>
              <a:rPr lang="sv-SE" b="1" dirty="0"/>
              <a:t>SYFTE</a:t>
            </a:r>
          </a:p>
        </p:txBody>
      </p:sp>
      <p:sp>
        <p:nvSpPr>
          <p:cNvPr id="23" name="Rektangel: vikt hörn 22">
            <a:extLst>
              <a:ext uri="{FF2B5EF4-FFF2-40B4-BE49-F238E27FC236}">
                <a16:creationId xmlns:a16="http://schemas.microsoft.com/office/drawing/2014/main" id="{B3C7CD32-C726-3E88-5B92-8C918493C2B1}"/>
              </a:ext>
            </a:extLst>
          </p:cNvPr>
          <p:cNvSpPr/>
          <p:nvPr/>
        </p:nvSpPr>
        <p:spPr>
          <a:xfrm>
            <a:off x="1521858" y="430899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vikt hörn 23">
            <a:extLst>
              <a:ext uri="{FF2B5EF4-FFF2-40B4-BE49-F238E27FC236}">
                <a16:creationId xmlns:a16="http://schemas.microsoft.com/office/drawing/2014/main" id="{2AA6FB11-886E-CCB3-4E30-A60CA3353DFC}"/>
              </a:ext>
            </a:extLst>
          </p:cNvPr>
          <p:cNvSpPr/>
          <p:nvPr/>
        </p:nvSpPr>
        <p:spPr>
          <a:xfrm>
            <a:off x="2188608" y="462915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vikt hörn 24">
            <a:extLst>
              <a:ext uri="{FF2B5EF4-FFF2-40B4-BE49-F238E27FC236}">
                <a16:creationId xmlns:a16="http://schemas.microsoft.com/office/drawing/2014/main" id="{8CFF2DEB-A884-E2D9-1CD7-7684B44FD3A3}"/>
              </a:ext>
            </a:extLst>
          </p:cNvPr>
          <p:cNvSpPr/>
          <p:nvPr/>
        </p:nvSpPr>
        <p:spPr>
          <a:xfrm>
            <a:off x="1152173" y="154674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vikt hörn 25">
            <a:extLst>
              <a:ext uri="{FF2B5EF4-FFF2-40B4-BE49-F238E27FC236}">
                <a16:creationId xmlns:a16="http://schemas.microsoft.com/office/drawing/2014/main" id="{D5C1A825-E552-0880-0E3D-1BA39F496895}"/>
              </a:ext>
            </a:extLst>
          </p:cNvPr>
          <p:cNvSpPr/>
          <p:nvPr/>
        </p:nvSpPr>
        <p:spPr>
          <a:xfrm>
            <a:off x="1569805" y="2274332"/>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vikt hörn 26">
            <a:extLst>
              <a:ext uri="{FF2B5EF4-FFF2-40B4-BE49-F238E27FC236}">
                <a16:creationId xmlns:a16="http://schemas.microsoft.com/office/drawing/2014/main" id="{177C8403-AA30-F9D3-F168-9A83F1086946}"/>
              </a:ext>
            </a:extLst>
          </p:cNvPr>
          <p:cNvSpPr/>
          <p:nvPr/>
        </p:nvSpPr>
        <p:spPr>
          <a:xfrm>
            <a:off x="2323396" y="140970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vikt hörn 27">
            <a:extLst>
              <a:ext uri="{FF2B5EF4-FFF2-40B4-BE49-F238E27FC236}">
                <a16:creationId xmlns:a16="http://schemas.microsoft.com/office/drawing/2014/main" id="{EFF9E043-AA88-B9D9-EBDE-1A0D61BD7CF7}"/>
              </a:ext>
            </a:extLst>
          </p:cNvPr>
          <p:cNvSpPr/>
          <p:nvPr/>
        </p:nvSpPr>
        <p:spPr>
          <a:xfrm>
            <a:off x="7268017" y="1357789"/>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vikt hörn 28">
            <a:extLst>
              <a:ext uri="{FF2B5EF4-FFF2-40B4-BE49-F238E27FC236}">
                <a16:creationId xmlns:a16="http://schemas.microsoft.com/office/drawing/2014/main" id="{9E0D0AD2-A7B8-DC8C-2673-7B27C88B0377}"/>
              </a:ext>
            </a:extLst>
          </p:cNvPr>
          <p:cNvSpPr/>
          <p:nvPr/>
        </p:nvSpPr>
        <p:spPr>
          <a:xfrm>
            <a:off x="8087122" y="1046084"/>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vikt hörn 29">
            <a:extLst>
              <a:ext uri="{FF2B5EF4-FFF2-40B4-BE49-F238E27FC236}">
                <a16:creationId xmlns:a16="http://schemas.microsoft.com/office/drawing/2014/main" id="{FF113735-D7DA-A696-1FC2-687DBC222337}"/>
              </a:ext>
            </a:extLst>
          </p:cNvPr>
          <p:cNvSpPr/>
          <p:nvPr/>
        </p:nvSpPr>
        <p:spPr>
          <a:xfrm>
            <a:off x="9012943" y="175629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vikt hörn 30">
            <a:extLst>
              <a:ext uri="{FF2B5EF4-FFF2-40B4-BE49-F238E27FC236}">
                <a16:creationId xmlns:a16="http://schemas.microsoft.com/office/drawing/2014/main" id="{30BF7E94-6C88-8554-55DB-EF93EF655747}"/>
              </a:ext>
            </a:extLst>
          </p:cNvPr>
          <p:cNvSpPr/>
          <p:nvPr/>
        </p:nvSpPr>
        <p:spPr>
          <a:xfrm>
            <a:off x="10027702" y="217170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vikt hörn 31">
            <a:extLst>
              <a:ext uri="{FF2B5EF4-FFF2-40B4-BE49-F238E27FC236}">
                <a16:creationId xmlns:a16="http://schemas.microsoft.com/office/drawing/2014/main" id="{CAD29687-E881-EF68-0531-3C8C748EADB9}"/>
              </a:ext>
            </a:extLst>
          </p:cNvPr>
          <p:cNvSpPr/>
          <p:nvPr/>
        </p:nvSpPr>
        <p:spPr>
          <a:xfrm>
            <a:off x="7749734" y="410313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vikt hörn 32">
            <a:extLst>
              <a:ext uri="{FF2B5EF4-FFF2-40B4-BE49-F238E27FC236}">
                <a16:creationId xmlns:a16="http://schemas.microsoft.com/office/drawing/2014/main" id="{E578BD05-105A-3E9F-B67B-2A47C2C82444}"/>
              </a:ext>
            </a:extLst>
          </p:cNvPr>
          <p:cNvSpPr/>
          <p:nvPr/>
        </p:nvSpPr>
        <p:spPr>
          <a:xfrm>
            <a:off x="8579902" y="467463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vikt hörn 33">
            <a:extLst>
              <a:ext uri="{FF2B5EF4-FFF2-40B4-BE49-F238E27FC236}">
                <a16:creationId xmlns:a16="http://schemas.microsoft.com/office/drawing/2014/main" id="{6B20DC9B-BE59-18CE-FF81-56C9C63E7987}"/>
              </a:ext>
            </a:extLst>
          </p:cNvPr>
          <p:cNvSpPr/>
          <p:nvPr/>
        </p:nvSpPr>
        <p:spPr>
          <a:xfrm>
            <a:off x="9678978" y="428101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vikt hörn 34">
            <a:extLst>
              <a:ext uri="{FF2B5EF4-FFF2-40B4-BE49-F238E27FC236}">
                <a16:creationId xmlns:a16="http://schemas.microsoft.com/office/drawing/2014/main" id="{1B67B50E-EB98-9551-429E-3803D41A76E0}"/>
              </a:ext>
            </a:extLst>
          </p:cNvPr>
          <p:cNvSpPr/>
          <p:nvPr/>
        </p:nvSpPr>
        <p:spPr>
          <a:xfrm>
            <a:off x="9678978" y="520065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vikt hörn 35">
            <a:extLst>
              <a:ext uri="{FF2B5EF4-FFF2-40B4-BE49-F238E27FC236}">
                <a16:creationId xmlns:a16="http://schemas.microsoft.com/office/drawing/2014/main" id="{91C39DC9-64F5-3CD5-5B53-79C2B6EEB135}"/>
              </a:ext>
            </a:extLst>
          </p:cNvPr>
          <p:cNvSpPr/>
          <p:nvPr/>
        </p:nvSpPr>
        <p:spPr>
          <a:xfrm>
            <a:off x="5458778" y="3499366"/>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vikt hörn 36">
            <a:extLst>
              <a:ext uri="{FF2B5EF4-FFF2-40B4-BE49-F238E27FC236}">
                <a16:creationId xmlns:a16="http://schemas.microsoft.com/office/drawing/2014/main" id="{72579729-10A6-F2FF-AF90-CEB44B7A488F}"/>
              </a:ext>
            </a:extLst>
          </p:cNvPr>
          <p:cNvSpPr/>
          <p:nvPr/>
        </p:nvSpPr>
        <p:spPr>
          <a:xfrm>
            <a:off x="6411028" y="331470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4959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B81BDCD6-5EA0-CC69-DDB0-5E3E67931A6D}"/>
              </a:ext>
            </a:extLst>
          </p:cNvPr>
          <p:cNvSpPr txBox="1"/>
          <p:nvPr/>
        </p:nvSpPr>
        <p:spPr>
          <a:xfrm>
            <a:off x="7929795" y="2078377"/>
            <a:ext cx="7425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TEAM</a:t>
            </a:r>
          </a:p>
        </p:txBody>
      </p:sp>
      <p:sp>
        <p:nvSpPr>
          <p:cNvPr id="5" name="TextBox 7">
            <a:extLst>
              <a:ext uri="{FF2B5EF4-FFF2-40B4-BE49-F238E27FC236}">
                <a16:creationId xmlns:a16="http://schemas.microsoft.com/office/drawing/2014/main" id="{5222E22F-79D1-70E4-FB91-2EA7676BA1E3}"/>
              </a:ext>
            </a:extLst>
          </p:cNvPr>
          <p:cNvSpPr txBox="1"/>
          <p:nvPr/>
        </p:nvSpPr>
        <p:spPr>
          <a:xfrm>
            <a:off x="1837722" y="4923677"/>
            <a:ext cx="9108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GRUPP</a:t>
            </a:r>
          </a:p>
        </p:txBody>
      </p:sp>
      <p:sp>
        <p:nvSpPr>
          <p:cNvPr id="6" name="Freeform 11">
            <a:extLst>
              <a:ext uri="{FF2B5EF4-FFF2-40B4-BE49-F238E27FC236}">
                <a16:creationId xmlns:a16="http://schemas.microsoft.com/office/drawing/2014/main" id="{62F675D7-02F7-7F3D-DA95-190814543FEE}"/>
              </a:ext>
            </a:extLst>
          </p:cNvPr>
          <p:cNvSpPr/>
          <p:nvPr/>
        </p:nvSpPr>
        <p:spPr>
          <a:xfrm>
            <a:off x="2693612" y="2616200"/>
            <a:ext cx="4850188" cy="2307477"/>
          </a:xfrm>
          <a:custGeom>
            <a:avLst/>
            <a:gdLst>
              <a:gd name="connsiteX0" fmla="*/ 0 w 4186083"/>
              <a:gd name="connsiteY0" fmla="*/ 2474949 h 2474949"/>
              <a:gd name="connsiteX1" fmla="*/ 286603 w 4186083"/>
              <a:gd name="connsiteY1" fmla="*/ 1881271 h 2474949"/>
              <a:gd name="connsiteX2" fmla="*/ 921223 w 4186083"/>
              <a:gd name="connsiteY2" fmla="*/ 2154226 h 2474949"/>
              <a:gd name="connsiteX3" fmla="*/ 1392071 w 4186083"/>
              <a:gd name="connsiteY3" fmla="*/ 1956334 h 2474949"/>
              <a:gd name="connsiteX4" fmla="*/ 1050877 w 4186083"/>
              <a:gd name="connsiteY4" fmla="*/ 1540077 h 2474949"/>
              <a:gd name="connsiteX5" fmla="*/ 1385247 w 4186083"/>
              <a:gd name="connsiteY5" fmla="*/ 1335361 h 2474949"/>
              <a:gd name="connsiteX6" fmla="*/ 1815152 w 4186083"/>
              <a:gd name="connsiteY6" fmla="*/ 1355832 h 2474949"/>
              <a:gd name="connsiteX7" fmla="*/ 2449773 w 4186083"/>
              <a:gd name="connsiteY7" fmla="*/ 1642435 h 2474949"/>
              <a:gd name="connsiteX8" fmla="*/ 2599898 w 4186083"/>
              <a:gd name="connsiteY8" fmla="*/ 1485486 h 2474949"/>
              <a:gd name="connsiteX9" fmla="*/ 2347415 w 4186083"/>
              <a:gd name="connsiteY9" fmla="*/ 1233002 h 2474949"/>
              <a:gd name="connsiteX10" fmla="*/ 1937982 w 4186083"/>
              <a:gd name="connsiteY10" fmla="*/ 912280 h 2474949"/>
              <a:gd name="connsiteX11" fmla="*/ 2047164 w 4186083"/>
              <a:gd name="connsiteY11" fmla="*/ 652973 h 2474949"/>
              <a:gd name="connsiteX12" fmla="*/ 2518012 w 4186083"/>
              <a:gd name="connsiteY12" fmla="*/ 693916 h 2474949"/>
              <a:gd name="connsiteX13" fmla="*/ 2995683 w 4186083"/>
              <a:gd name="connsiteY13" fmla="*/ 830393 h 2474949"/>
              <a:gd name="connsiteX14" fmla="*/ 3309582 w 4186083"/>
              <a:gd name="connsiteY14" fmla="*/ 912280 h 2474949"/>
              <a:gd name="connsiteX15" fmla="*/ 3405116 w 4186083"/>
              <a:gd name="connsiteY15" fmla="*/ 652973 h 2474949"/>
              <a:gd name="connsiteX16" fmla="*/ 3261815 w 4186083"/>
              <a:gd name="connsiteY16" fmla="*/ 434608 h 2474949"/>
              <a:gd name="connsiteX17" fmla="*/ 3104865 w 4186083"/>
              <a:gd name="connsiteY17" fmla="*/ 188949 h 2474949"/>
              <a:gd name="connsiteX18" fmla="*/ 3466531 w 4186083"/>
              <a:gd name="connsiteY18" fmla="*/ 100238 h 2474949"/>
              <a:gd name="connsiteX19" fmla="*/ 3951026 w 4186083"/>
              <a:gd name="connsiteY19" fmla="*/ 236716 h 2474949"/>
              <a:gd name="connsiteX20" fmla="*/ 4169391 w 4186083"/>
              <a:gd name="connsiteY20" fmla="*/ 18352 h 2474949"/>
              <a:gd name="connsiteX21" fmla="*/ 4169391 w 4186083"/>
              <a:gd name="connsiteY21" fmla="*/ 11528 h 2474949"/>
              <a:gd name="connsiteX22" fmla="*/ 4155743 w 4186083"/>
              <a:gd name="connsiteY22" fmla="*/ 11528 h 247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86083" h="2474949">
                <a:moveTo>
                  <a:pt x="0" y="2474949"/>
                </a:moveTo>
                <a:cubicBezTo>
                  <a:pt x="66533" y="2204837"/>
                  <a:pt x="133066" y="1934725"/>
                  <a:pt x="286603" y="1881271"/>
                </a:cubicBezTo>
                <a:cubicBezTo>
                  <a:pt x="440140" y="1827817"/>
                  <a:pt x="736978" y="2141715"/>
                  <a:pt x="921223" y="2154226"/>
                </a:cubicBezTo>
                <a:cubicBezTo>
                  <a:pt x="1105468" y="2166736"/>
                  <a:pt x="1370462" y="2058692"/>
                  <a:pt x="1392071" y="1956334"/>
                </a:cubicBezTo>
                <a:cubicBezTo>
                  <a:pt x="1413680" y="1853976"/>
                  <a:pt x="1052014" y="1643572"/>
                  <a:pt x="1050877" y="1540077"/>
                </a:cubicBezTo>
                <a:cubicBezTo>
                  <a:pt x="1049740" y="1436582"/>
                  <a:pt x="1257868" y="1366068"/>
                  <a:pt x="1385247" y="1335361"/>
                </a:cubicBezTo>
                <a:cubicBezTo>
                  <a:pt x="1512626" y="1304654"/>
                  <a:pt x="1637731" y="1304653"/>
                  <a:pt x="1815152" y="1355832"/>
                </a:cubicBezTo>
                <a:cubicBezTo>
                  <a:pt x="1992573" y="1407011"/>
                  <a:pt x="2318982" y="1620826"/>
                  <a:pt x="2449773" y="1642435"/>
                </a:cubicBezTo>
                <a:cubicBezTo>
                  <a:pt x="2580564" y="1664044"/>
                  <a:pt x="2616958" y="1553725"/>
                  <a:pt x="2599898" y="1485486"/>
                </a:cubicBezTo>
                <a:cubicBezTo>
                  <a:pt x="2582838" y="1417247"/>
                  <a:pt x="2457734" y="1328536"/>
                  <a:pt x="2347415" y="1233002"/>
                </a:cubicBezTo>
                <a:cubicBezTo>
                  <a:pt x="2237096" y="1137468"/>
                  <a:pt x="1988024" y="1008951"/>
                  <a:pt x="1937982" y="912280"/>
                </a:cubicBezTo>
                <a:cubicBezTo>
                  <a:pt x="1887940" y="815609"/>
                  <a:pt x="1950492" y="689367"/>
                  <a:pt x="2047164" y="652973"/>
                </a:cubicBezTo>
                <a:cubicBezTo>
                  <a:pt x="2143836" y="616579"/>
                  <a:pt x="2359926" y="664346"/>
                  <a:pt x="2518012" y="693916"/>
                </a:cubicBezTo>
                <a:cubicBezTo>
                  <a:pt x="2676098" y="723486"/>
                  <a:pt x="2863755" y="793999"/>
                  <a:pt x="2995683" y="830393"/>
                </a:cubicBezTo>
                <a:cubicBezTo>
                  <a:pt x="3127611" y="866787"/>
                  <a:pt x="3241343" y="941850"/>
                  <a:pt x="3309582" y="912280"/>
                </a:cubicBezTo>
                <a:cubicBezTo>
                  <a:pt x="3377821" y="882710"/>
                  <a:pt x="3413077" y="732585"/>
                  <a:pt x="3405116" y="652973"/>
                </a:cubicBezTo>
                <a:cubicBezTo>
                  <a:pt x="3397155" y="573361"/>
                  <a:pt x="3311857" y="511945"/>
                  <a:pt x="3261815" y="434608"/>
                </a:cubicBezTo>
                <a:cubicBezTo>
                  <a:pt x="3211773" y="357271"/>
                  <a:pt x="3070746" y="244677"/>
                  <a:pt x="3104865" y="188949"/>
                </a:cubicBezTo>
                <a:cubicBezTo>
                  <a:pt x="3138984" y="133221"/>
                  <a:pt x="3325504" y="92277"/>
                  <a:pt x="3466531" y="100238"/>
                </a:cubicBezTo>
                <a:cubicBezTo>
                  <a:pt x="3607558" y="108199"/>
                  <a:pt x="3833883" y="250364"/>
                  <a:pt x="3951026" y="236716"/>
                </a:cubicBezTo>
                <a:cubicBezTo>
                  <a:pt x="4068169" y="223068"/>
                  <a:pt x="4132997" y="55883"/>
                  <a:pt x="4169391" y="18352"/>
                </a:cubicBezTo>
                <a:cubicBezTo>
                  <a:pt x="4205785" y="-19179"/>
                  <a:pt x="4171666" y="12665"/>
                  <a:pt x="4169391" y="11528"/>
                </a:cubicBezTo>
                <a:cubicBezTo>
                  <a:pt x="4167116" y="10391"/>
                  <a:pt x="4161429" y="10959"/>
                  <a:pt x="4155743" y="1152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12">
            <a:extLst>
              <a:ext uri="{FF2B5EF4-FFF2-40B4-BE49-F238E27FC236}">
                <a16:creationId xmlns:a16="http://schemas.microsoft.com/office/drawing/2014/main" id="{F0769269-6A61-00F2-4D07-DD492F1FAFF3}"/>
              </a:ext>
            </a:extLst>
          </p:cNvPr>
          <p:cNvSpPr txBox="1"/>
          <p:nvPr/>
        </p:nvSpPr>
        <p:spPr>
          <a:xfrm>
            <a:off x="1705762" y="5699321"/>
            <a:ext cx="117474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black"/>
                </a:solidFill>
                <a:effectLst/>
                <a:uLnTx/>
                <a:uFillTx/>
                <a:latin typeface="Aptos" panose="02110004020202020204"/>
                <a:ea typeface="+mn-ea"/>
                <a:cs typeface="+mn-cs"/>
              </a:rPr>
              <a:t>Nuläge</a:t>
            </a:r>
            <a:endParaRPr kumimoji="0" lang="sv-SE" sz="1800" b="1" i="1"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TextBox 13">
            <a:extLst>
              <a:ext uri="{FF2B5EF4-FFF2-40B4-BE49-F238E27FC236}">
                <a16:creationId xmlns:a16="http://schemas.microsoft.com/office/drawing/2014/main" id="{48429926-16D1-465B-6A10-3DFD85DD3BBD}"/>
              </a:ext>
            </a:extLst>
          </p:cNvPr>
          <p:cNvSpPr txBox="1"/>
          <p:nvPr/>
        </p:nvSpPr>
        <p:spPr>
          <a:xfrm>
            <a:off x="8736015" y="1151492"/>
            <a:ext cx="114486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black"/>
                </a:solidFill>
                <a:effectLst/>
                <a:uLnTx/>
                <a:uFillTx/>
                <a:latin typeface="Aptos" panose="02110004020202020204"/>
                <a:ea typeface="+mn-ea"/>
                <a:cs typeface="+mn-cs"/>
              </a:rPr>
              <a:t>Nyläge</a:t>
            </a:r>
            <a:endParaRPr kumimoji="0" lang="sv-SE" sz="1800" b="1" i="1"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Pratbubbla: oval 11">
            <a:extLst>
              <a:ext uri="{FF2B5EF4-FFF2-40B4-BE49-F238E27FC236}">
                <a16:creationId xmlns:a16="http://schemas.microsoft.com/office/drawing/2014/main" id="{873D9064-DF6A-2C0F-4545-4A0187ADB9AA}"/>
              </a:ext>
            </a:extLst>
          </p:cNvPr>
          <p:cNvSpPr/>
          <p:nvPr/>
        </p:nvSpPr>
        <p:spPr>
          <a:xfrm>
            <a:off x="9394495" y="1973555"/>
            <a:ext cx="2686695" cy="757649"/>
          </a:xfrm>
          <a:prstGeom prst="wedgeEllipseCallout">
            <a:avLst>
              <a:gd name="adj1" fmla="val 31772"/>
              <a:gd name="adj2" fmla="val -73775"/>
            </a:avLst>
          </a:prstGeom>
          <a:solidFill>
            <a:srgbClr val="EB8B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rPr>
              <a:t>Hur känns det att vara ett team?</a:t>
            </a:r>
          </a:p>
        </p:txBody>
      </p:sp>
      <p:sp>
        <p:nvSpPr>
          <p:cNvPr id="13" name="Pratbubbla: oval 12">
            <a:extLst>
              <a:ext uri="{FF2B5EF4-FFF2-40B4-BE49-F238E27FC236}">
                <a16:creationId xmlns:a16="http://schemas.microsoft.com/office/drawing/2014/main" id="{FC07831D-1537-F2D2-1B60-048AE80DE7A4}"/>
              </a:ext>
            </a:extLst>
          </p:cNvPr>
          <p:cNvSpPr/>
          <p:nvPr/>
        </p:nvSpPr>
        <p:spPr>
          <a:xfrm>
            <a:off x="356532" y="3743739"/>
            <a:ext cx="2544417" cy="612648"/>
          </a:xfrm>
          <a:prstGeom prst="wedgeEllipseCallout">
            <a:avLst>
              <a:gd name="adj1" fmla="val 20834"/>
              <a:gd name="adj2" fmla="val 114414"/>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rPr>
              <a:t>Hur är det idag?</a:t>
            </a:r>
          </a:p>
        </p:txBody>
      </p:sp>
      <p:sp>
        <p:nvSpPr>
          <p:cNvPr id="14" name="Pratbubbla: oval 13">
            <a:extLst>
              <a:ext uri="{FF2B5EF4-FFF2-40B4-BE49-F238E27FC236}">
                <a16:creationId xmlns:a16="http://schemas.microsoft.com/office/drawing/2014/main" id="{F039967B-F125-BF5C-3323-BC9FA129A29B}"/>
              </a:ext>
            </a:extLst>
          </p:cNvPr>
          <p:cNvSpPr/>
          <p:nvPr/>
        </p:nvSpPr>
        <p:spPr>
          <a:xfrm>
            <a:off x="5821370" y="4369608"/>
            <a:ext cx="3340841" cy="781094"/>
          </a:xfrm>
          <a:prstGeom prst="wedgeEllipseCallout">
            <a:avLst>
              <a:gd name="adj1" fmla="val -32350"/>
              <a:gd name="adj2" fmla="val -89517"/>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rPr>
              <a:t>Vad behöver hända från nu till nytt?</a:t>
            </a:r>
          </a:p>
        </p:txBody>
      </p:sp>
      <p:graphicFrame>
        <p:nvGraphicFramePr>
          <p:cNvPr id="11" name="Diagram 10">
            <a:extLst>
              <a:ext uri="{FF2B5EF4-FFF2-40B4-BE49-F238E27FC236}">
                <a16:creationId xmlns:a16="http://schemas.microsoft.com/office/drawing/2014/main" id="{CF6DA74A-AC99-1CCB-AD5C-1E57DA274CA2}"/>
              </a:ext>
            </a:extLst>
          </p:cNvPr>
          <p:cNvGraphicFramePr/>
          <p:nvPr/>
        </p:nvGraphicFramePr>
        <p:xfrm>
          <a:off x="7028840" y="1382325"/>
          <a:ext cx="2544417" cy="1696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88CAEB46-0EE5-AE47-D69D-689C3E739142}"/>
              </a:ext>
            </a:extLst>
          </p:cNvPr>
          <p:cNvGraphicFramePr/>
          <p:nvPr/>
        </p:nvGraphicFramePr>
        <p:xfrm>
          <a:off x="1459949" y="4884573"/>
          <a:ext cx="1711464" cy="11409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ubrik 9">
            <a:extLst>
              <a:ext uri="{FF2B5EF4-FFF2-40B4-BE49-F238E27FC236}">
                <a16:creationId xmlns:a16="http://schemas.microsoft.com/office/drawing/2014/main" id="{9C9EDC08-77F8-BCDB-1A8A-4C0EAAAFEBF2}"/>
              </a:ext>
            </a:extLst>
          </p:cNvPr>
          <p:cNvSpPr>
            <a:spLocks noGrp="1"/>
          </p:cNvSpPr>
          <p:nvPr>
            <p:ph type="title"/>
          </p:nvPr>
        </p:nvSpPr>
        <p:spPr/>
        <p:txBody>
          <a:bodyPr/>
          <a:lstStyle/>
          <a:p>
            <a:r>
              <a:rPr lang="sv-SE" dirty="0"/>
              <a:t>Var är ni idag?</a:t>
            </a:r>
          </a:p>
        </p:txBody>
      </p:sp>
      <p:pic>
        <p:nvPicPr>
          <p:cNvPr id="18" name="Bild 17" descr="Chatt kontur">
            <a:extLst>
              <a:ext uri="{FF2B5EF4-FFF2-40B4-BE49-F238E27FC236}">
                <a16:creationId xmlns:a16="http://schemas.microsoft.com/office/drawing/2014/main" id="{9B061F4F-CFA5-235C-4C97-8CC5A6B38FF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420421" y="-64571"/>
            <a:ext cx="722134" cy="722134"/>
          </a:xfrm>
          <a:prstGeom prst="rect">
            <a:avLst/>
          </a:prstGeom>
        </p:spPr>
      </p:pic>
    </p:spTree>
    <p:extLst>
      <p:ext uri="{BB962C8B-B14F-4D97-AF65-F5344CB8AC3E}">
        <p14:creationId xmlns:p14="http://schemas.microsoft.com/office/powerpoint/2010/main" val="27553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FC7C55-288A-35ED-3C7D-01B936E26B0A}"/>
              </a:ext>
            </a:extLst>
          </p:cNvPr>
          <p:cNvSpPr>
            <a:spLocks noGrp="1"/>
          </p:cNvSpPr>
          <p:nvPr>
            <p:ph type="title"/>
          </p:nvPr>
        </p:nvSpPr>
        <p:spPr/>
        <p:txBody>
          <a:bodyPr/>
          <a:lstStyle/>
          <a:p>
            <a:r>
              <a:rPr lang="sv-SE" dirty="0"/>
              <a:t>Vad blir nästa steg?</a:t>
            </a:r>
          </a:p>
        </p:txBody>
      </p:sp>
      <p:pic>
        <p:nvPicPr>
          <p:cNvPr id="7" name="Bildobjekt 6">
            <a:extLst>
              <a:ext uri="{FF2B5EF4-FFF2-40B4-BE49-F238E27FC236}">
                <a16:creationId xmlns:a16="http://schemas.microsoft.com/office/drawing/2014/main" id="{6A055449-0A02-AAC6-FDD4-D81A0E7755F9}"/>
              </a:ext>
            </a:extLst>
          </p:cNvPr>
          <p:cNvPicPr>
            <a:picLocks noChangeAspect="1"/>
          </p:cNvPicPr>
          <p:nvPr/>
        </p:nvPicPr>
        <p:blipFill>
          <a:blip r:embed="rId3"/>
          <a:stretch>
            <a:fillRect/>
          </a:stretch>
        </p:blipFill>
        <p:spPr>
          <a:xfrm>
            <a:off x="1889857" y="2311022"/>
            <a:ext cx="7793790" cy="4181853"/>
          </a:xfrm>
          <a:prstGeom prst="rect">
            <a:avLst/>
          </a:prstGeom>
        </p:spPr>
      </p:pic>
      <p:pic>
        <p:nvPicPr>
          <p:cNvPr id="8" name="Bild 7" descr="Klotter kontur">
            <a:extLst>
              <a:ext uri="{FF2B5EF4-FFF2-40B4-BE49-F238E27FC236}">
                <a16:creationId xmlns:a16="http://schemas.microsoft.com/office/drawing/2014/main" id="{E8ACAA76-7686-2CB2-52D3-FD4CEA96D0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01722" y="54422"/>
            <a:ext cx="484149" cy="484149"/>
          </a:xfrm>
          <a:prstGeom prst="rect">
            <a:avLst/>
          </a:prstGeom>
        </p:spPr>
      </p:pic>
      <p:pic>
        <p:nvPicPr>
          <p:cNvPr id="9" name="Bild 8" descr="Tanke kontur">
            <a:extLst>
              <a:ext uri="{FF2B5EF4-FFF2-40B4-BE49-F238E27FC236}">
                <a16:creationId xmlns:a16="http://schemas.microsoft.com/office/drawing/2014/main" id="{B93E3E3A-7943-5D90-68E6-FF70DFEF6F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59621" y="60349"/>
            <a:ext cx="478222" cy="478222"/>
          </a:xfrm>
          <a:prstGeom prst="rect">
            <a:avLst/>
          </a:prstGeom>
        </p:spPr>
      </p:pic>
      <p:pic>
        <p:nvPicPr>
          <p:cNvPr id="10" name="Bild 9" descr="Chatt kontur">
            <a:extLst>
              <a:ext uri="{FF2B5EF4-FFF2-40B4-BE49-F238E27FC236}">
                <a16:creationId xmlns:a16="http://schemas.microsoft.com/office/drawing/2014/main" id="{1BFB21C0-D584-6813-1CDF-146E28F897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20421" y="-64571"/>
            <a:ext cx="722134" cy="722134"/>
          </a:xfrm>
          <a:prstGeom prst="rect">
            <a:avLst/>
          </a:prstGeom>
        </p:spPr>
      </p:pic>
    </p:spTree>
    <p:extLst>
      <p:ext uri="{BB962C8B-B14F-4D97-AF65-F5344CB8AC3E}">
        <p14:creationId xmlns:p14="http://schemas.microsoft.com/office/powerpoint/2010/main" val="333843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65914-E76A-D6A7-44CE-2959371A85B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8B1DC25-7FC3-1035-691C-400091E72519}"/>
              </a:ext>
            </a:extLst>
          </p:cNvPr>
          <p:cNvSpPr>
            <a:spLocks noGrp="1"/>
          </p:cNvSpPr>
          <p:nvPr>
            <p:ph type="title"/>
          </p:nvPr>
        </p:nvSpPr>
        <p:spPr/>
        <p:txBody>
          <a:bodyPr/>
          <a:lstStyle/>
          <a:p>
            <a:r>
              <a:rPr lang="sv-SE" dirty="0"/>
              <a:t>Generell info</a:t>
            </a:r>
          </a:p>
        </p:txBody>
      </p:sp>
      <p:sp>
        <p:nvSpPr>
          <p:cNvPr id="3" name="Platshållare för innehåll 2">
            <a:extLst>
              <a:ext uri="{FF2B5EF4-FFF2-40B4-BE49-F238E27FC236}">
                <a16:creationId xmlns:a16="http://schemas.microsoft.com/office/drawing/2014/main" id="{CDCB8BF1-D3DD-EB57-1B1A-11FD223000D7}"/>
              </a:ext>
            </a:extLst>
          </p:cNvPr>
          <p:cNvSpPr>
            <a:spLocks noGrp="1"/>
          </p:cNvSpPr>
          <p:nvPr>
            <p:ph idx="1"/>
          </p:nvPr>
        </p:nvSpPr>
        <p:spPr/>
        <p:txBody>
          <a:bodyPr>
            <a:normAutofit fontScale="77500" lnSpcReduction="20000"/>
          </a:bodyPr>
          <a:lstStyle/>
          <a:p>
            <a:r>
              <a:rPr lang="sv-SE" dirty="0"/>
              <a:t>Team finns överallt. Eller i alla fall behovet av att samarbeta som ett team. Vi är alla mer eller mindre medvetet involverade i en mängd samarbeten som till exempel bostadsrättsföreningen, fotbollslaget, ledningsgruppen, projektgruppen, vägföreningen, bridgeklubben. Ja, kanske till och med släktmiddagen. Alla är exempel på sammanhang och situationer där teamwork är gynnsamt. </a:t>
            </a:r>
          </a:p>
          <a:p>
            <a:r>
              <a:rPr lang="sv-SE" dirty="0"/>
              <a:t>Det som får ett team att fungera är generellt och passar alla team och grupper som vill bli team. </a:t>
            </a:r>
          </a:p>
          <a:p>
            <a:r>
              <a:rPr lang="sv-SE" dirty="0"/>
              <a:t>Den här serien med sex stycken workshops är baserad på Teamwork-triangelns innehåll och leder dig och de du vill ska förbättra sitt teamwork genom de fundamentala delarna för ett team. Tanken är att genomföra dem i ordningsföljd, gärna under en begränsad tid om högst två månader. Kom ihåg: dialogen är helig för lärandet.</a:t>
            </a:r>
          </a:p>
          <a:p>
            <a:r>
              <a:rPr lang="sv-SE" dirty="0"/>
              <a:t>Se innehållet som inspiration och en utgångspunkt för er utforskning kring hur ni kan bli ett ännu bättre team. Inspireras av innehållet och anpassa det efter era behov.  </a:t>
            </a:r>
          </a:p>
          <a:p>
            <a:r>
              <a:rPr lang="sv-SE" dirty="0"/>
              <a:t>Lösningen finns inte i materialet. Lösningen finns hos er. </a:t>
            </a:r>
          </a:p>
        </p:txBody>
      </p:sp>
      <p:pic>
        <p:nvPicPr>
          <p:cNvPr id="5" name="Bild 4" descr="Information kontur">
            <a:extLst>
              <a:ext uri="{FF2B5EF4-FFF2-40B4-BE49-F238E27FC236}">
                <a16:creationId xmlns:a16="http://schemas.microsoft.com/office/drawing/2014/main" id="{9D0B50D1-81A4-34C5-2362-20021AD508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spTree>
    <p:extLst>
      <p:ext uri="{BB962C8B-B14F-4D97-AF65-F5344CB8AC3E}">
        <p14:creationId xmlns:p14="http://schemas.microsoft.com/office/powerpoint/2010/main" val="2844820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34BC0-A467-752F-4982-FE8C31E23D3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B4066078-DBA3-FC61-E0EE-5CFDAA91ABCD}"/>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Summering, reflektion, nästa steg</a:t>
            </a:r>
          </a:p>
        </p:txBody>
      </p:sp>
      <p:sp>
        <p:nvSpPr>
          <p:cNvPr id="5" name="Platshållare för text 4">
            <a:extLst>
              <a:ext uri="{FF2B5EF4-FFF2-40B4-BE49-F238E27FC236}">
                <a16:creationId xmlns:a16="http://schemas.microsoft.com/office/drawing/2014/main" id="{6E9C75DF-1815-2AE5-A1D9-E9A36E4B88C9}"/>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kern="1200">
                <a:solidFill>
                  <a:schemeClr val="tx1"/>
                </a:solidFill>
                <a:latin typeface="+mn-lt"/>
                <a:ea typeface="+mn-ea"/>
                <a:cs typeface="+mn-cs"/>
              </a:rPr>
              <a:t>Grupp till team</a:t>
            </a:r>
          </a:p>
        </p:txBody>
      </p:sp>
    </p:spTree>
    <p:extLst>
      <p:ext uri="{BB962C8B-B14F-4D97-AF65-F5344CB8AC3E}">
        <p14:creationId xmlns:p14="http://schemas.microsoft.com/office/powerpoint/2010/main" val="1496094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73C52-49B7-44D9-0E05-24814891383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7818EDC-D5F6-51B2-BC2B-F3E9E5BED49B}"/>
              </a:ext>
            </a:extLst>
          </p:cNvPr>
          <p:cNvSpPr>
            <a:spLocks noGrp="1"/>
          </p:cNvSpPr>
          <p:nvPr>
            <p:ph type="title"/>
          </p:nvPr>
        </p:nvSpPr>
        <p:spPr/>
        <p:txBody>
          <a:bodyPr/>
          <a:lstStyle/>
          <a:p>
            <a:r>
              <a:rPr lang="sv-SE" dirty="0"/>
              <a:t>Mål med workshopen </a:t>
            </a:r>
          </a:p>
        </p:txBody>
      </p:sp>
      <p:sp>
        <p:nvSpPr>
          <p:cNvPr id="3" name="Platshållare för innehåll 2">
            <a:extLst>
              <a:ext uri="{FF2B5EF4-FFF2-40B4-BE49-F238E27FC236}">
                <a16:creationId xmlns:a16="http://schemas.microsoft.com/office/drawing/2014/main" id="{B72057D4-FF18-A50A-D5D7-A7D604F1B2F1}"/>
              </a:ext>
            </a:extLst>
          </p:cNvPr>
          <p:cNvSpPr>
            <a:spLocks noGrp="1"/>
          </p:cNvSpPr>
          <p:nvPr>
            <p:ph idx="1"/>
          </p:nvPr>
        </p:nvSpPr>
        <p:spPr/>
        <p:txBody>
          <a:bodyPr/>
          <a:lstStyle/>
          <a:p>
            <a:r>
              <a:rPr lang="sv-SE" dirty="0"/>
              <a:t>Syftet med den här workshopen är att tillsammans reflektera kring er utveckling från grupp till team. Vad har ni lärt er? Vad vill ni lära andra?</a:t>
            </a:r>
          </a:p>
          <a:p>
            <a:r>
              <a:rPr lang="sv-SE" dirty="0"/>
              <a:t>Målet är att ha en gemensam idé kring nästa steg.</a:t>
            </a:r>
          </a:p>
        </p:txBody>
      </p:sp>
      <p:pic>
        <p:nvPicPr>
          <p:cNvPr id="4" name="Bild 3" descr="Klassrum kontur">
            <a:extLst>
              <a:ext uri="{FF2B5EF4-FFF2-40B4-BE49-F238E27FC236}">
                <a16:creationId xmlns:a16="http://schemas.microsoft.com/office/drawing/2014/main" id="{6D7018CE-6CCE-DBC3-6294-16801C025B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153265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170FC7-647F-F889-0D86-49F32D85D094}"/>
              </a:ext>
            </a:extLst>
          </p:cNvPr>
          <p:cNvSpPr>
            <a:spLocks noGrp="1"/>
          </p:cNvSpPr>
          <p:nvPr>
            <p:ph type="title"/>
          </p:nvPr>
        </p:nvSpPr>
        <p:spPr/>
        <p:txBody>
          <a:bodyPr/>
          <a:lstStyle/>
          <a:p>
            <a:r>
              <a:rPr lang="sv-SE" dirty="0"/>
              <a:t>Reflektion</a:t>
            </a:r>
          </a:p>
        </p:txBody>
      </p:sp>
      <p:sp>
        <p:nvSpPr>
          <p:cNvPr id="3" name="Platshållare för innehåll 2">
            <a:extLst>
              <a:ext uri="{FF2B5EF4-FFF2-40B4-BE49-F238E27FC236}">
                <a16:creationId xmlns:a16="http://schemas.microsoft.com/office/drawing/2014/main" id="{BEE96CF5-693A-1836-82E0-2B410228806F}"/>
              </a:ext>
            </a:extLst>
          </p:cNvPr>
          <p:cNvSpPr>
            <a:spLocks noGrp="1"/>
          </p:cNvSpPr>
          <p:nvPr>
            <p:ph idx="1"/>
          </p:nvPr>
        </p:nvSpPr>
        <p:spPr/>
        <p:txBody>
          <a:bodyPr/>
          <a:lstStyle/>
          <a:p>
            <a:r>
              <a:rPr lang="sv-SE" dirty="0"/>
              <a:t>Vad var syftet och målet?</a:t>
            </a:r>
          </a:p>
          <a:p>
            <a:r>
              <a:rPr lang="sv-SE" dirty="0"/>
              <a:t>Hur gick det?</a:t>
            </a:r>
          </a:p>
          <a:p>
            <a:r>
              <a:rPr lang="sv-SE" dirty="0"/>
              <a:t>Vad gjorde vi bra och varför?</a:t>
            </a:r>
          </a:p>
          <a:p>
            <a:r>
              <a:rPr lang="sv-SE" dirty="0"/>
              <a:t>Vad kan vi förbättra nästa gång?</a:t>
            </a:r>
          </a:p>
          <a:p>
            <a:endParaRPr lang="sv-SE" dirty="0"/>
          </a:p>
        </p:txBody>
      </p:sp>
      <p:pic>
        <p:nvPicPr>
          <p:cNvPr id="4" name="Bild 3" descr="Klotter kontur">
            <a:extLst>
              <a:ext uri="{FF2B5EF4-FFF2-40B4-BE49-F238E27FC236}">
                <a16:creationId xmlns:a16="http://schemas.microsoft.com/office/drawing/2014/main" id="{8222E937-7AE1-63C5-CB52-7C8FF4CC27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1722" y="54422"/>
            <a:ext cx="484149" cy="484149"/>
          </a:xfrm>
          <a:prstGeom prst="rect">
            <a:avLst/>
          </a:prstGeom>
        </p:spPr>
      </p:pic>
      <p:pic>
        <p:nvPicPr>
          <p:cNvPr id="5" name="Bild 4" descr="Tanke kontur">
            <a:extLst>
              <a:ext uri="{FF2B5EF4-FFF2-40B4-BE49-F238E27FC236}">
                <a16:creationId xmlns:a16="http://schemas.microsoft.com/office/drawing/2014/main" id="{0FAF1AEF-F11F-26E8-D434-6DA47C3A81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9621" y="60349"/>
            <a:ext cx="478222" cy="478222"/>
          </a:xfrm>
          <a:prstGeom prst="rect">
            <a:avLst/>
          </a:prstGeom>
        </p:spPr>
      </p:pic>
      <p:pic>
        <p:nvPicPr>
          <p:cNvPr id="6" name="Bild 5" descr="Chatt kontur">
            <a:extLst>
              <a:ext uri="{FF2B5EF4-FFF2-40B4-BE49-F238E27FC236}">
                <a16:creationId xmlns:a16="http://schemas.microsoft.com/office/drawing/2014/main" id="{4D5B1CB9-C498-3C2A-6710-7FAAA4B7C8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20421" y="-64571"/>
            <a:ext cx="722134" cy="722134"/>
          </a:xfrm>
          <a:prstGeom prst="rect">
            <a:avLst/>
          </a:prstGeom>
        </p:spPr>
      </p:pic>
    </p:spTree>
    <p:extLst>
      <p:ext uri="{BB962C8B-B14F-4D97-AF65-F5344CB8AC3E}">
        <p14:creationId xmlns:p14="http://schemas.microsoft.com/office/powerpoint/2010/main" val="2715248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E3B2D-A854-FC5D-3634-9E8A5CC15D41}"/>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E6A08B15-EF9E-59C7-0E5A-FFFD21F98AD0}"/>
              </a:ext>
            </a:extLst>
          </p:cNvPr>
          <p:cNvPicPr>
            <a:picLocks noChangeAspect="1"/>
          </p:cNvPicPr>
          <p:nvPr/>
        </p:nvPicPr>
        <p:blipFill>
          <a:blip r:embed="rId3"/>
          <a:stretch>
            <a:fillRect/>
          </a:stretch>
        </p:blipFill>
        <p:spPr>
          <a:xfrm>
            <a:off x="838200" y="2055813"/>
            <a:ext cx="2371949" cy="3735820"/>
          </a:xfrm>
          <a:prstGeom prst="rect">
            <a:avLst/>
          </a:prstGeom>
        </p:spPr>
      </p:pic>
      <p:sp>
        <p:nvSpPr>
          <p:cNvPr id="5" name="Rubrik 4">
            <a:extLst>
              <a:ext uri="{FF2B5EF4-FFF2-40B4-BE49-F238E27FC236}">
                <a16:creationId xmlns:a16="http://schemas.microsoft.com/office/drawing/2014/main" id="{6FA149AA-B62A-0F7A-3A96-720803D009BD}"/>
              </a:ext>
            </a:extLst>
          </p:cNvPr>
          <p:cNvSpPr>
            <a:spLocks noGrp="1"/>
          </p:cNvSpPr>
          <p:nvPr>
            <p:ph type="title"/>
          </p:nvPr>
        </p:nvSpPr>
        <p:spPr/>
        <p:txBody>
          <a:bodyPr/>
          <a:lstStyle/>
          <a:p>
            <a:r>
              <a:rPr lang="sv-SE" dirty="0">
                <a:hlinkClick r:id="rId4"/>
              </a:rPr>
              <a:t>www.tänkagöraeffekten.se</a:t>
            </a:r>
            <a:r>
              <a:rPr lang="sv-SE" dirty="0"/>
              <a:t> </a:t>
            </a:r>
          </a:p>
        </p:txBody>
      </p:sp>
      <p:pic>
        <p:nvPicPr>
          <p:cNvPr id="9" name="Bild 8" descr="Klassrum kontur">
            <a:extLst>
              <a:ext uri="{FF2B5EF4-FFF2-40B4-BE49-F238E27FC236}">
                <a16:creationId xmlns:a16="http://schemas.microsoft.com/office/drawing/2014/main" id="{9BF8EFD8-16BB-207B-2B72-4715225977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0"/>
            <a:ext cx="914400" cy="914400"/>
          </a:xfrm>
          <a:prstGeom prst="rect">
            <a:avLst/>
          </a:prstGeom>
        </p:spPr>
      </p:pic>
      <p:pic>
        <p:nvPicPr>
          <p:cNvPr id="4" name="Bildobjekt 3">
            <a:extLst>
              <a:ext uri="{FF2B5EF4-FFF2-40B4-BE49-F238E27FC236}">
                <a16:creationId xmlns:a16="http://schemas.microsoft.com/office/drawing/2014/main" id="{A5065CCC-C665-67F9-0172-C2CB0A30623C}"/>
              </a:ext>
            </a:extLst>
          </p:cNvPr>
          <p:cNvPicPr>
            <a:picLocks noChangeAspect="1"/>
          </p:cNvPicPr>
          <p:nvPr/>
        </p:nvPicPr>
        <p:blipFill>
          <a:blip r:embed="rId7"/>
          <a:stretch>
            <a:fillRect/>
          </a:stretch>
        </p:blipFill>
        <p:spPr>
          <a:xfrm>
            <a:off x="4248325" y="2057641"/>
            <a:ext cx="2349621" cy="3733992"/>
          </a:xfrm>
          <a:prstGeom prst="rect">
            <a:avLst/>
          </a:prstGeom>
        </p:spPr>
      </p:pic>
    </p:spTree>
    <p:extLst>
      <p:ext uri="{BB962C8B-B14F-4D97-AF65-F5344CB8AC3E}">
        <p14:creationId xmlns:p14="http://schemas.microsoft.com/office/powerpoint/2010/main" val="1469201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2DF7B4-44BC-67AD-EC6E-4255865DC998}"/>
              </a:ext>
            </a:extLst>
          </p:cNvPr>
          <p:cNvSpPr>
            <a:spLocks noGrp="1"/>
          </p:cNvSpPr>
          <p:nvPr>
            <p:ph type="title"/>
          </p:nvPr>
        </p:nvSpPr>
        <p:spPr/>
        <p:txBody>
          <a:bodyPr/>
          <a:lstStyle/>
          <a:p>
            <a:r>
              <a:rPr lang="sv-SE" dirty="0"/>
              <a:t>Läs- och </a:t>
            </a:r>
            <a:r>
              <a:rPr lang="sv-SE" dirty="0" err="1"/>
              <a:t>filmtips</a:t>
            </a:r>
            <a:endParaRPr lang="sv-SE" dirty="0"/>
          </a:p>
        </p:txBody>
      </p:sp>
      <p:sp>
        <p:nvSpPr>
          <p:cNvPr id="3" name="Platshållare för innehåll 2">
            <a:extLst>
              <a:ext uri="{FF2B5EF4-FFF2-40B4-BE49-F238E27FC236}">
                <a16:creationId xmlns:a16="http://schemas.microsoft.com/office/drawing/2014/main" id="{1415BB5F-B5F7-A1BC-2BE4-96022FCB96B8}"/>
              </a:ext>
            </a:extLst>
          </p:cNvPr>
          <p:cNvSpPr>
            <a:spLocks noGrp="1"/>
          </p:cNvSpPr>
          <p:nvPr>
            <p:ph idx="1"/>
          </p:nvPr>
        </p:nvSpPr>
        <p:spPr>
          <a:xfrm>
            <a:off x="838200" y="1825625"/>
            <a:ext cx="10515600" cy="4667250"/>
          </a:xfrm>
        </p:spPr>
        <p:txBody>
          <a:bodyPr numCol="2">
            <a:noAutofit/>
          </a:bodyPr>
          <a:lstStyle/>
          <a:p>
            <a:pPr>
              <a:spcAft>
                <a:spcPts val="800"/>
              </a:spcAft>
            </a:pPr>
            <a:r>
              <a:rPr lang="sv-SE" sz="1600" dirty="0"/>
              <a:t>Peter Gärdenfors – Den meningssökande människan </a:t>
            </a:r>
          </a:p>
          <a:p>
            <a:pPr>
              <a:spcAft>
                <a:spcPts val="800"/>
              </a:spcAft>
            </a:pPr>
            <a:r>
              <a:rPr lang="sv-SE" sz="1600" dirty="0"/>
              <a:t>Peter Senge – Den femte disciplinen. Den lärande organisationens konst</a:t>
            </a:r>
          </a:p>
          <a:p>
            <a:pPr>
              <a:spcAft>
                <a:spcPts val="800"/>
              </a:spcAft>
            </a:pPr>
            <a:r>
              <a:rPr lang="sv-SE" sz="1600" dirty="0"/>
              <a:t>Carol Dweck – </a:t>
            </a:r>
            <a:r>
              <a:rPr lang="sv-SE" sz="1600" dirty="0" err="1"/>
              <a:t>Mindset</a:t>
            </a:r>
            <a:r>
              <a:rPr lang="sv-SE" sz="1600" dirty="0"/>
              <a:t>. Du blir vad du tänker</a:t>
            </a:r>
          </a:p>
          <a:p>
            <a:pPr>
              <a:spcAft>
                <a:spcPts val="800"/>
              </a:spcAft>
            </a:pPr>
            <a:r>
              <a:rPr lang="sv-SE" sz="1600" dirty="0"/>
              <a:t>Amy C Edmondson – The </a:t>
            </a:r>
            <a:r>
              <a:rPr lang="sv-SE" sz="1600" dirty="0" err="1"/>
              <a:t>Fearless</a:t>
            </a:r>
            <a:r>
              <a:rPr lang="sv-SE" sz="1600" dirty="0"/>
              <a:t> </a:t>
            </a:r>
            <a:r>
              <a:rPr lang="sv-SE" sz="1600" dirty="0" err="1"/>
              <a:t>Organization</a:t>
            </a:r>
            <a:r>
              <a:rPr lang="sv-SE" sz="1600" dirty="0"/>
              <a:t> – Psykologisk trygghet på jobbet</a:t>
            </a:r>
          </a:p>
          <a:p>
            <a:pPr>
              <a:spcAft>
                <a:spcPts val="800"/>
              </a:spcAft>
            </a:pPr>
            <a:r>
              <a:rPr lang="sv-SE" sz="1600" dirty="0"/>
              <a:t>Lennart Wittberg – Systemsyn i praktiken </a:t>
            </a:r>
          </a:p>
          <a:p>
            <a:pPr>
              <a:spcAft>
                <a:spcPts val="800"/>
              </a:spcAft>
            </a:pPr>
            <a:r>
              <a:rPr lang="sv-SE" sz="1600" dirty="0"/>
              <a:t>Daniel Kahneman – Tänka, snabbt och långsamt</a:t>
            </a:r>
          </a:p>
          <a:p>
            <a:pPr>
              <a:spcAft>
                <a:spcPts val="800"/>
              </a:spcAft>
            </a:pPr>
            <a:r>
              <a:rPr lang="sv-SE" sz="1600" dirty="0"/>
              <a:t>Stephen Covey – De 7 goda vanorna. Grunden för personlig utveckling och hållbart ledarskap</a:t>
            </a:r>
          </a:p>
          <a:p>
            <a:pPr>
              <a:spcAft>
                <a:spcPts val="800"/>
              </a:spcAft>
            </a:pPr>
            <a:r>
              <a:rPr lang="sv-SE" sz="1600" dirty="0"/>
              <a:t>Daniel Pink – Drivkraft. Den överraskande sanningen om vad som motiverar oss</a:t>
            </a:r>
          </a:p>
          <a:p>
            <a:pPr>
              <a:spcAft>
                <a:spcPts val="800"/>
              </a:spcAft>
            </a:pPr>
            <a:r>
              <a:rPr lang="sv-SE" sz="1600" dirty="0" err="1"/>
              <a:t>Donella</a:t>
            </a:r>
            <a:r>
              <a:rPr lang="sv-SE" sz="1600" dirty="0"/>
              <a:t> H. </a:t>
            </a:r>
            <a:r>
              <a:rPr lang="sv-SE" sz="1600" dirty="0" err="1"/>
              <a:t>Meadows</a:t>
            </a:r>
            <a:r>
              <a:rPr lang="sv-SE" sz="1600" dirty="0"/>
              <a:t> – </a:t>
            </a:r>
            <a:r>
              <a:rPr lang="sv-SE" sz="1600" dirty="0" err="1"/>
              <a:t>Thinking</a:t>
            </a:r>
            <a:r>
              <a:rPr lang="sv-SE" sz="1600" dirty="0"/>
              <a:t> in Systems</a:t>
            </a:r>
          </a:p>
          <a:p>
            <a:pPr>
              <a:spcAft>
                <a:spcPts val="800"/>
              </a:spcAft>
            </a:pPr>
            <a:r>
              <a:rPr lang="sv-SE" sz="1600" dirty="0"/>
              <a:t>Donald G. </a:t>
            </a:r>
            <a:r>
              <a:rPr lang="sv-SE" sz="1600" dirty="0" err="1"/>
              <a:t>Reinertsen</a:t>
            </a:r>
            <a:r>
              <a:rPr lang="sv-SE" sz="1600" dirty="0"/>
              <a:t> – The </a:t>
            </a:r>
            <a:r>
              <a:rPr lang="sv-SE" sz="1600" dirty="0" err="1"/>
              <a:t>Principles</a:t>
            </a:r>
            <a:r>
              <a:rPr lang="sv-SE" sz="1600" dirty="0"/>
              <a:t> </a:t>
            </a:r>
            <a:r>
              <a:rPr lang="sv-SE" sz="1600" dirty="0" err="1"/>
              <a:t>of</a:t>
            </a:r>
            <a:r>
              <a:rPr lang="sv-SE" sz="1600" dirty="0"/>
              <a:t> Product </a:t>
            </a:r>
            <a:r>
              <a:rPr lang="sv-SE" sz="1600" dirty="0" err="1"/>
              <a:t>Development</a:t>
            </a:r>
            <a:r>
              <a:rPr lang="sv-SE" sz="1600" dirty="0"/>
              <a:t> </a:t>
            </a:r>
            <a:r>
              <a:rPr lang="sv-SE" sz="1600" dirty="0" err="1"/>
              <a:t>Flow</a:t>
            </a:r>
            <a:r>
              <a:rPr lang="sv-SE" sz="1600" dirty="0"/>
              <a:t> </a:t>
            </a:r>
          </a:p>
          <a:p>
            <a:pPr>
              <a:spcAft>
                <a:spcPts val="800"/>
              </a:spcAft>
            </a:pPr>
            <a:r>
              <a:rPr lang="sv-SE" sz="1600" dirty="0"/>
              <a:t>Julia </a:t>
            </a:r>
            <a:r>
              <a:rPr lang="sv-SE" sz="1600" dirty="0" err="1"/>
              <a:t>Romanowska</a:t>
            </a:r>
            <a:r>
              <a:rPr lang="sv-SE" sz="1600" dirty="0"/>
              <a:t> – Schibboleteffekten. Ledarskap, konsten och människans ansvar</a:t>
            </a:r>
          </a:p>
          <a:p>
            <a:pPr>
              <a:spcAft>
                <a:spcPts val="800"/>
              </a:spcAft>
            </a:pPr>
            <a:r>
              <a:rPr lang="sv-SE" sz="1600" dirty="0"/>
              <a:t>Hans Brattberg och Tomas Björkholm – Prioritera, fokusera, leverera: din snabbguide till </a:t>
            </a:r>
            <a:r>
              <a:rPr lang="sv-SE" sz="1600" dirty="0" err="1"/>
              <a:t>Lean</a:t>
            </a:r>
            <a:r>
              <a:rPr lang="sv-SE" sz="1600" dirty="0"/>
              <a:t>, </a:t>
            </a:r>
            <a:r>
              <a:rPr lang="sv-SE" sz="1600" dirty="0" err="1"/>
              <a:t>Agile</a:t>
            </a:r>
            <a:r>
              <a:rPr lang="sv-SE" sz="1600" dirty="0"/>
              <a:t>, </a:t>
            </a:r>
            <a:r>
              <a:rPr lang="sv-SE" sz="1600" dirty="0" err="1"/>
              <a:t>Scrum</a:t>
            </a:r>
            <a:r>
              <a:rPr lang="sv-SE" sz="1600" dirty="0"/>
              <a:t> och XP </a:t>
            </a:r>
          </a:p>
          <a:p>
            <a:pPr>
              <a:spcAft>
                <a:spcPts val="800"/>
              </a:spcAft>
            </a:pPr>
            <a:r>
              <a:rPr lang="sv-SE" sz="1600" dirty="0"/>
              <a:t>Jonny Schneider – </a:t>
            </a:r>
            <a:r>
              <a:rPr lang="sv-SE" sz="1600" dirty="0" err="1"/>
              <a:t>Understanding</a:t>
            </a:r>
            <a:r>
              <a:rPr lang="sv-SE" sz="1600" dirty="0"/>
              <a:t> Design </a:t>
            </a:r>
            <a:r>
              <a:rPr lang="sv-SE" sz="1600" dirty="0" err="1"/>
              <a:t>Thinking</a:t>
            </a:r>
            <a:r>
              <a:rPr lang="sv-SE" sz="1600" dirty="0"/>
              <a:t>, </a:t>
            </a:r>
            <a:r>
              <a:rPr lang="sv-SE" sz="1600" dirty="0" err="1"/>
              <a:t>Lean</a:t>
            </a:r>
            <a:r>
              <a:rPr lang="sv-SE" sz="1600" dirty="0"/>
              <a:t> and </a:t>
            </a:r>
            <a:r>
              <a:rPr lang="sv-SE" sz="1600" dirty="0" err="1"/>
              <a:t>Agile</a:t>
            </a:r>
            <a:endParaRPr lang="sv-SE" sz="1600" dirty="0"/>
          </a:p>
          <a:p>
            <a:pPr>
              <a:spcAft>
                <a:spcPts val="800"/>
              </a:spcAft>
            </a:pPr>
            <a:r>
              <a:rPr lang="sv-SE" sz="1600" dirty="0"/>
              <a:t>Filmer: </a:t>
            </a:r>
            <a:r>
              <a:rPr lang="sv-SE" sz="1600" dirty="0">
                <a:hlinkClick r:id="rId3"/>
              </a:rPr>
              <a:t>https://www.youtube.com/@KlasFj%C3%A4rstedt/playlists</a:t>
            </a:r>
            <a:r>
              <a:rPr lang="sv-SE" sz="1600" dirty="0"/>
              <a:t> </a:t>
            </a:r>
          </a:p>
        </p:txBody>
      </p:sp>
      <p:pic>
        <p:nvPicPr>
          <p:cNvPr id="4" name="Bild 3" descr="Information kontur">
            <a:extLst>
              <a:ext uri="{FF2B5EF4-FFF2-40B4-BE49-F238E27FC236}">
                <a16:creationId xmlns:a16="http://schemas.microsoft.com/office/drawing/2014/main" id="{DC0F4636-807F-B8BF-AF9B-B6D3E6869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96850" y="0"/>
            <a:ext cx="495150" cy="495150"/>
          </a:xfrm>
          <a:prstGeom prst="rect">
            <a:avLst/>
          </a:prstGeom>
        </p:spPr>
      </p:pic>
    </p:spTree>
    <p:extLst>
      <p:ext uri="{BB962C8B-B14F-4D97-AF65-F5344CB8AC3E}">
        <p14:creationId xmlns:p14="http://schemas.microsoft.com/office/powerpoint/2010/main" val="722552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A8A11BA-8FA2-1C07-BD00-6D9C4E5A88F9}"/>
              </a:ext>
            </a:extLst>
          </p:cNvPr>
          <p:cNvSpPr>
            <a:spLocks noGrp="1"/>
          </p:cNvSpPr>
          <p:nvPr>
            <p:ph type="title"/>
          </p:nvPr>
        </p:nvSpPr>
        <p:spPr/>
        <p:txBody>
          <a:bodyPr/>
          <a:lstStyle/>
          <a:p>
            <a:r>
              <a:rPr lang="sv-SE" dirty="0"/>
              <a:t>-</a:t>
            </a:r>
          </a:p>
        </p:txBody>
      </p:sp>
      <p:sp>
        <p:nvSpPr>
          <p:cNvPr id="5" name="Platshållare för text 4">
            <a:extLst>
              <a:ext uri="{FF2B5EF4-FFF2-40B4-BE49-F238E27FC236}">
                <a16:creationId xmlns:a16="http://schemas.microsoft.com/office/drawing/2014/main" id="{773C8B37-372C-B996-5DEC-3C6D6755C67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22231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542A86-F579-20C2-EBF8-593D579192F3}"/>
              </a:ext>
            </a:extLst>
          </p:cNvPr>
          <p:cNvSpPr>
            <a:spLocks noGrp="1"/>
          </p:cNvSpPr>
          <p:nvPr>
            <p:ph type="title"/>
          </p:nvPr>
        </p:nvSpPr>
        <p:spPr/>
        <p:txBody>
          <a:bodyPr/>
          <a:lstStyle/>
          <a:p>
            <a:r>
              <a:rPr lang="sv-SE" dirty="0"/>
              <a:t>Boken</a:t>
            </a:r>
          </a:p>
        </p:txBody>
      </p:sp>
      <p:sp>
        <p:nvSpPr>
          <p:cNvPr id="3" name="Platshållare för innehåll 2">
            <a:extLst>
              <a:ext uri="{FF2B5EF4-FFF2-40B4-BE49-F238E27FC236}">
                <a16:creationId xmlns:a16="http://schemas.microsoft.com/office/drawing/2014/main" id="{B060C6D8-74CB-C752-C3C7-06DA950FB555}"/>
              </a:ext>
            </a:extLst>
          </p:cNvPr>
          <p:cNvSpPr>
            <a:spLocks noGrp="1"/>
          </p:cNvSpPr>
          <p:nvPr>
            <p:ph idx="1"/>
          </p:nvPr>
        </p:nvSpPr>
        <p:spPr>
          <a:xfrm>
            <a:off x="838200" y="1825625"/>
            <a:ext cx="6712527" cy="4351338"/>
          </a:xfrm>
        </p:spPr>
        <p:txBody>
          <a:bodyPr>
            <a:normAutofit fontScale="92500" lnSpcReduction="20000"/>
          </a:bodyPr>
          <a:lstStyle/>
          <a:p>
            <a:r>
              <a:rPr lang="sv-SE" dirty="0"/>
              <a:t>I </a:t>
            </a:r>
            <a:r>
              <a:rPr lang="sv-SE" i="1" dirty="0"/>
              <a:t>Tänka Göra-Effekten </a:t>
            </a:r>
            <a:r>
              <a:rPr lang="sv-SE" dirty="0"/>
              <a:t>får du ta del av teorier, tankesätt och praktiska tips om förändring, utveckling och samarbete från några av de främsta forskarna och tänkarna i modern tid. Boken går bortom metoder och verktyg och visar hur du skapar genomgripande och långsiktiga resultat genom att förändra både ditt tankesätt och organisationens arbetssätt.</a:t>
            </a:r>
          </a:p>
          <a:p>
            <a:r>
              <a:rPr lang="sv-SE" dirty="0"/>
              <a:t>Boken uppmuntrar dig att se organisationen som en trädgård i stället för en maskin. En plats där förändring sker genom tillit, samarbete och nyfikenhet – inte genom instruktioner.</a:t>
            </a:r>
          </a:p>
        </p:txBody>
      </p:sp>
      <p:pic>
        <p:nvPicPr>
          <p:cNvPr id="4" name="Bild 3" descr="Information kontur">
            <a:extLst>
              <a:ext uri="{FF2B5EF4-FFF2-40B4-BE49-F238E27FC236}">
                <a16:creationId xmlns:a16="http://schemas.microsoft.com/office/drawing/2014/main" id="{E7569C06-3C82-5931-F58D-AD71695D7D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5" name="Bildobjekt 4">
            <a:extLst>
              <a:ext uri="{FF2B5EF4-FFF2-40B4-BE49-F238E27FC236}">
                <a16:creationId xmlns:a16="http://schemas.microsoft.com/office/drawing/2014/main" id="{BA598E6E-E4ED-924E-72AD-A02A32DD0F2A}"/>
              </a:ext>
            </a:extLst>
          </p:cNvPr>
          <p:cNvPicPr>
            <a:picLocks noChangeAspect="1"/>
          </p:cNvPicPr>
          <p:nvPr/>
        </p:nvPicPr>
        <p:blipFill>
          <a:blip r:embed="rId5"/>
          <a:stretch>
            <a:fillRect/>
          </a:stretch>
        </p:blipFill>
        <p:spPr>
          <a:xfrm>
            <a:off x="8334413" y="1262113"/>
            <a:ext cx="3190912" cy="5025686"/>
          </a:xfrm>
          <a:prstGeom prst="rect">
            <a:avLst/>
          </a:prstGeom>
        </p:spPr>
      </p:pic>
    </p:spTree>
    <p:extLst>
      <p:ext uri="{BB962C8B-B14F-4D97-AF65-F5344CB8AC3E}">
        <p14:creationId xmlns:p14="http://schemas.microsoft.com/office/powerpoint/2010/main" val="80946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BF4C7-E0BC-72DB-FF7F-F4E8A72DA5BC}"/>
            </a:ext>
          </a:extLst>
        </p:cNvPr>
        <p:cNvGrpSpPr/>
        <p:nvPr/>
      </p:nvGrpSpPr>
      <p:grpSpPr>
        <a:xfrm>
          <a:off x="0" y="0"/>
          <a:ext cx="0" cy="0"/>
          <a:chOff x="0" y="0"/>
          <a:chExt cx="0" cy="0"/>
        </a:xfrm>
      </p:grpSpPr>
      <p:pic>
        <p:nvPicPr>
          <p:cNvPr id="7" name="Bild 6" descr="Information kontur">
            <a:extLst>
              <a:ext uri="{FF2B5EF4-FFF2-40B4-BE49-F238E27FC236}">
                <a16:creationId xmlns:a16="http://schemas.microsoft.com/office/drawing/2014/main" id="{7D8F0FCA-AD86-EA92-BBE0-D6126FC67708}"/>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13" name="Bildobjekt 12">
            <a:extLst>
              <a:ext uri="{FF2B5EF4-FFF2-40B4-BE49-F238E27FC236}">
                <a16:creationId xmlns:a16="http://schemas.microsoft.com/office/drawing/2014/main" id="{05381016-8694-86BE-E935-4AA0AA2CE162}"/>
              </a:ext>
            </a:extLst>
          </p:cNvPr>
          <p:cNvPicPr>
            <a:picLocks noGrp="1" noRot="1" noChangeAspect="1" noMove="1" noResize="1" noEditPoints="1" noAdjustHandles="1" noChangeArrowheads="1" noChangeShapeType="1" noCrop="1"/>
          </p:cNvPicPr>
          <p:nvPr/>
        </p:nvPicPr>
        <p:blipFill>
          <a:blip r:embed="rId5"/>
          <a:stretch>
            <a:fillRect/>
          </a:stretch>
        </p:blipFill>
        <p:spPr>
          <a:xfrm>
            <a:off x="2416629" y="442910"/>
            <a:ext cx="7118858" cy="5661642"/>
          </a:xfrm>
          <a:prstGeom prst="rect">
            <a:avLst/>
          </a:prstGeom>
        </p:spPr>
      </p:pic>
    </p:spTree>
    <p:extLst>
      <p:ext uri="{BB962C8B-B14F-4D97-AF65-F5344CB8AC3E}">
        <p14:creationId xmlns:p14="http://schemas.microsoft.com/office/powerpoint/2010/main" val="334736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24F47-3F2F-AA06-7356-68DDB1BB44EF}"/>
            </a:ext>
          </a:extLst>
        </p:cNvPr>
        <p:cNvGrpSpPr/>
        <p:nvPr/>
      </p:nvGrpSpPr>
      <p:grpSpPr>
        <a:xfrm>
          <a:off x="0" y="0"/>
          <a:ext cx="0" cy="0"/>
          <a:chOff x="0" y="0"/>
          <a:chExt cx="0" cy="0"/>
        </a:xfrm>
      </p:grpSpPr>
      <p:pic>
        <p:nvPicPr>
          <p:cNvPr id="7" name="Bild 6" descr="Information kontur">
            <a:extLst>
              <a:ext uri="{FF2B5EF4-FFF2-40B4-BE49-F238E27FC236}">
                <a16:creationId xmlns:a16="http://schemas.microsoft.com/office/drawing/2014/main" id="{13249B62-FA68-0996-D3D0-7936989AFB94}"/>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3" name="Bildobjekt 2">
            <a:extLst>
              <a:ext uri="{FF2B5EF4-FFF2-40B4-BE49-F238E27FC236}">
                <a16:creationId xmlns:a16="http://schemas.microsoft.com/office/drawing/2014/main" id="{E09F40AB-BB6F-1D57-2F76-D4F663088AE6}"/>
              </a:ext>
            </a:extLst>
          </p:cNvPr>
          <p:cNvPicPr>
            <a:picLocks noGrp="1" noRot="1" noChangeAspect="1" noMove="1" noResize="1" noEditPoints="1" noAdjustHandles="1" noChangeArrowheads="1" noChangeShapeType="1" noCrop="1"/>
          </p:cNvPicPr>
          <p:nvPr/>
        </p:nvPicPr>
        <p:blipFill>
          <a:blip r:embed="rId5"/>
          <a:stretch>
            <a:fillRect/>
          </a:stretch>
        </p:blipFill>
        <p:spPr>
          <a:xfrm>
            <a:off x="3135086" y="436032"/>
            <a:ext cx="5786845" cy="5849491"/>
          </a:xfrm>
          <a:prstGeom prst="rect">
            <a:avLst/>
          </a:prstGeom>
        </p:spPr>
      </p:pic>
    </p:spTree>
    <p:extLst>
      <p:ext uri="{BB962C8B-B14F-4D97-AF65-F5344CB8AC3E}">
        <p14:creationId xmlns:p14="http://schemas.microsoft.com/office/powerpoint/2010/main" val="198215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358DAD-0965-86FE-EED6-E7F59B6F9FBB}"/>
              </a:ext>
            </a:extLst>
          </p:cNvPr>
          <p:cNvSpPr>
            <a:spLocks noGrp="1"/>
          </p:cNvSpPr>
          <p:nvPr>
            <p:ph type="title"/>
          </p:nvPr>
        </p:nvSpPr>
        <p:spPr/>
        <p:txBody>
          <a:bodyPr/>
          <a:lstStyle/>
          <a:p>
            <a:r>
              <a:rPr lang="sv-SE" dirty="0"/>
              <a:t>Bakgrund till workshopserien</a:t>
            </a:r>
          </a:p>
        </p:txBody>
      </p:sp>
      <p:sp>
        <p:nvSpPr>
          <p:cNvPr id="3" name="Platshållare för innehåll 2">
            <a:extLst>
              <a:ext uri="{FF2B5EF4-FFF2-40B4-BE49-F238E27FC236}">
                <a16:creationId xmlns:a16="http://schemas.microsoft.com/office/drawing/2014/main" id="{7D276AC1-C350-6B79-8C93-0DF510683F68}"/>
              </a:ext>
            </a:extLst>
          </p:cNvPr>
          <p:cNvSpPr>
            <a:spLocks noGrp="1"/>
          </p:cNvSpPr>
          <p:nvPr>
            <p:ph idx="1"/>
          </p:nvPr>
        </p:nvSpPr>
        <p:spPr/>
        <p:txBody>
          <a:bodyPr/>
          <a:lstStyle/>
          <a:p>
            <a:r>
              <a:rPr lang="sv-SE" dirty="0"/>
              <a:t>Gruppen behöver bli ett team och därigenom samarbeta mer hållbart, kreativt och effektivt tillsammans.</a:t>
            </a:r>
          </a:p>
          <a:p>
            <a:r>
              <a:rPr lang="sv-SE" dirty="0"/>
              <a:t>Hypotesen för att nå dit är att tillsammans i gruppen bland annat resonera kring och definiera:</a:t>
            </a:r>
          </a:p>
          <a:p>
            <a:pPr lvl="1"/>
            <a:r>
              <a:rPr lang="sv-SE" i="1" dirty="0"/>
              <a:t>riktning</a:t>
            </a:r>
            <a:r>
              <a:rPr lang="sv-SE" dirty="0"/>
              <a:t> med uppdrag och syfte</a:t>
            </a:r>
          </a:p>
          <a:p>
            <a:pPr lvl="1"/>
            <a:r>
              <a:rPr lang="sv-SE" i="1" dirty="0"/>
              <a:t>relationer</a:t>
            </a:r>
            <a:r>
              <a:rPr lang="sv-SE" dirty="0"/>
              <a:t> genom psykologisk trygghet</a:t>
            </a:r>
          </a:p>
          <a:p>
            <a:pPr lvl="1"/>
            <a:r>
              <a:rPr lang="sv-SE" i="1" dirty="0"/>
              <a:t>struktur</a:t>
            </a:r>
            <a:r>
              <a:rPr lang="sv-SE" dirty="0"/>
              <a:t> för att möjliggöra lättrörlighet och föränderlighet.</a:t>
            </a:r>
          </a:p>
          <a:p>
            <a:endParaRPr lang="sv-SE" dirty="0"/>
          </a:p>
        </p:txBody>
      </p:sp>
      <p:pic>
        <p:nvPicPr>
          <p:cNvPr id="4" name="Bild 3" descr="Klassrum kontur">
            <a:extLst>
              <a:ext uri="{FF2B5EF4-FFF2-40B4-BE49-F238E27FC236}">
                <a16:creationId xmlns:a16="http://schemas.microsoft.com/office/drawing/2014/main" id="{801C0CD9-6619-B1B2-EE67-BFEFF9377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863029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E9D9AD-45E2-2F08-8B02-2233FEA9A2E6}"/>
              </a:ext>
            </a:extLst>
          </p:cNvPr>
          <p:cNvSpPr>
            <a:spLocks noGrp="1"/>
          </p:cNvSpPr>
          <p:nvPr>
            <p:ph type="title"/>
          </p:nvPr>
        </p:nvSpPr>
        <p:spPr/>
        <p:txBody>
          <a:bodyPr/>
          <a:lstStyle/>
          <a:p>
            <a:r>
              <a:rPr lang="sv-SE" dirty="0"/>
              <a:t>Övergripande önskade effekter </a:t>
            </a:r>
          </a:p>
        </p:txBody>
      </p:sp>
      <p:sp>
        <p:nvSpPr>
          <p:cNvPr id="3" name="Platshållare för innehåll 2">
            <a:extLst>
              <a:ext uri="{FF2B5EF4-FFF2-40B4-BE49-F238E27FC236}">
                <a16:creationId xmlns:a16="http://schemas.microsoft.com/office/drawing/2014/main" id="{BEB96358-8321-41CB-3CE8-8CE398D05C63}"/>
              </a:ext>
            </a:extLst>
          </p:cNvPr>
          <p:cNvSpPr>
            <a:spLocks noGrp="1"/>
          </p:cNvSpPr>
          <p:nvPr>
            <p:ph idx="1"/>
          </p:nvPr>
        </p:nvSpPr>
        <p:spPr/>
        <p:txBody>
          <a:bodyPr>
            <a:normAutofit lnSpcReduction="10000"/>
          </a:bodyPr>
          <a:lstStyle/>
          <a:p>
            <a:r>
              <a:rPr lang="sv-SE" dirty="0"/>
              <a:t>Förstå skillnaden mellan en grupp och ett </a:t>
            </a:r>
            <a:r>
              <a:rPr lang="sv-SE" b="1" dirty="0"/>
              <a:t>team</a:t>
            </a:r>
            <a:r>
              <a:rPr lang="sv-SE" dirty="0"/>
              <a:t>.</a:t>
            </a:r>
          </a:p>
          <a:p>
            <a:r>
              <a:rPr lang="sv-SE" dirty="0"/>
              <a:t>Definiera teamets </a:t>
            </a:r>
            <a:r>
              <a:rPr lang="sv-SE" b="1" dirty="0"/>
              <a:t>uppdrag</a:t>
            </a:r>
            <a:r>
              <a:rPr lang="sv-SE" dirty="0"/>
              <a:t>, </a:t>
            </a:r>
            <a:r>
              <a:rPr lang="sv-SE" b="1" dirty="0"/>
              <a:t>syfte</a:t>
            </a:r>
            <a:r>
              <a:rPr lang="sv-SE" dirty="0"/>
              <a:t> och </a:t>
            </a:r>
            <a:r>
              <a:rPr lang="sv-SE" b="1" dirty="0"/>
              <a:t>värderingar</a:t>
            </a:r>
            <a:r>
              <a:rPr lang="sv-SE" dirty="0"/>
              <a:t>.</a:t>
            </a:r>
          </a:p>
          <a:p>
            <a:r>
              <a:rPr lang="sv-SE" dirty="0"/>
              <a:t>Resonera kring </a:t>
            </a:r>
            <a:r>
              <a:rPr lang="sv-SE" b="1" dirty="0"/>
              <a:t>psykologisk</a:t>
            </a:r>
            <a:r>
              <a:rPr lang="sv-SE" dirty="0"/>
              <a:t> </a:t>
            </a:r>
            <a:r>
              <a:rPr lang="sv-SE" b="1" dirty="0"/>
              <a:t>trygghet</a:t>
            </a:r>
            <a:r>
              <a:rPr lang="sv-SE" dirty="0"/>
              <a:t> och definiera vad det betyder för teamet.</a:t>
            </a:r>
          </a:p>
          <a:p>
            <a:r>
              <a:rPr lang="sv-SE" dirty="0"/>
              <a:t>Definiera en förutsägbar </a:t>
            </a:r>
            <a:r>
              <a:rPr lang="sv-SE" b="1" dirty="0"/>
              <a:t>struktur</a:t>
            </a:r>
            <a:r>
              <a:rPr lang="sv-SE" dirty="0"/>
              <a:t> för utveckling och lärande och en gemensam modell för </a:t>
            </a:r>
            <a:r>
              <a:rPr lang="sv-SE" b="1" dirty="0"/>
              <a:t>prioritering</a:t>
            </a:r>
            <a:r>
              <a:rPr lang="sv-SE" dirty="0"/>
              <a:t>.</a:t>
            </a:r>
          </a:p>
          <a:p>
            <a:r>
              <a:rPr lang="sv-SE" dirty="0"/>
              <a:t>Öka förmågan till </a:t>
            </a:r>
            <a:r>
              <a:rPr lang="sv-SE" b="1" dirty="0"/>
              <a:t>kunskapsdelning</a:t>
            </a:r>
            <a:r>
              <a:rPr lang="sv-SE" dirty="0"/>
              <a:t> och lärande i teamet.</a:t>
            </a:r>
          </a:p>
          <a:p>
            <a:r>
              <a:rPr lang="sv-SE" dirty="0"/>
              <a:t>Bli bekant med </a:t>
            </a:r>
            <a:r>
              <a:rPr lang="sv-SE" b="1" dirty="0"/>
              <a:t>systemsyn</a:t>
            </a:r>
            <a:r>
              <a:rPr lang="sv-SE" dirty="0"/>
              <a:t> och "Systemtänkarens goda vanor" och kunna resonera kring dem i relation till teamet och organisationen.</a:t>
            </a:r>
          </a:p>
          <a:p>
            <a:endParaRPr lang="sv-SE" dirty="0"/>
          </a:p>
        </p:txBody>
      </p:sp>
      <p:pic>
        <p:nvPicPr>
          <p:cNvPr id="5" name="Bild 4" descr="Klassrum kontur">
            <a:extLst>
              <a:ext uri="{FF2B5EF4-FFF2-40B4-BE49-F238E27FC236}">
                <a16:creationId xmlns:a16="http://schemas.microsoft.com/office/drawing/2014/main" id="{C6224B24-F4B8-D15B-163F-98CD30EFB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61143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CC37E2-3D10-3887-3760-F4BE9DF0BA94}"/>
              </a:ext>
            </a:extLst>
          </p:cNvPr>
          <p:cNvSpPr>
            <a:spLocks noGrp="1"/>
          </p:cNvSpPr>
          <p:nvPr>
            <p:ph type="title"/>
          </p:nvPr>
        </p:nvSpPr>
        <p:spPr/>
        <p:txBody>
          <a:bodyPr/>
          <a:lstStyle/>
          <a:p>
            <a:r>
              <a:rPr lang="sv-SE" dirty="0"/>
              <a:t>Ingångsvärden</a:t>
            </a:r>
          </a:p>
        </p:txBody>
      </p:sp>
      <p:sp>
        <p:nvSpPr>
          <p:cNvPr id="3" name="Platshållare för innehåll 2">
            <a:extLst>
              <a:ext uri="{FF2B5EF4-FFF2-40B4-BE49-F238E27FC236}">
                <a16:creationId xmlns:a16="http://schemas.microsoft.com/office/drawing/2014/main" id="{B19BC71A-85DE-67A0-0E5B-FC1AFB4FCA91}"/>
              </a:ext>
            </a:extLst>
          </p:cNvPr>
          <p:cNvSpPr>
            <a:spLocks noGrp="1"/>
          </p:cNvSpPr>
          <p:nvPr>
            <p:ph idx="1"/>
          </p:nvPr>
        </p:nvSpPr>
        <p:spPr/>
        <p:txBody>
          <a:bodyPr>
            <a:normAutofit lnSpcReduction="10000"/>
          </a:bodyPr>
          <a:lstStyle/>
          <a:p>
            <a:pPr lvl="0"/>
            <a:r>
              <a:rPr lang="sv-SE" dirty="0"/>
              <a:t>Deltagarna har lösningarna.</a:t>
            </a:r>
          </a:p>
          <a:p>
            <a:pPr lvl="1"/>
            <a:r>
              <a:rPr lang="sv-SE" dirty="0"/>
              <a:t>Workshopledaren hjälper till att formulera dem.</a:t>
            </a:r>
          </a:p>
          <a:p>
            <a:pPr lvl="0"/>
            <a:r>
              <a:rPr lang="sv-SE" dirty="0"/>
              <a:t>Deltagarna ska göra det här själva.</a:t>
            </a:r>
          </a:p>
          <a:p>
            <a:pPr lvl="1"/>
            <a:r>
              <a:rPr lang="sv-SE" dirty="0"/>
              <a:t>Alla hjälps åt på vägen.</a:t>
            </a:r>
          </a:p>
          <a:p>
            <a:pPr lvl="0"/>
            <a:r>
              <a:rPr lang="sv-SE" dirty="0"/>
              <a:t>Nya resultat (effekter) kräver nya beteenden.</a:t>
            </a:r>
          </a:p>
          <a:p>
            <a:pPr lvl="1"/>
            <a:r>
              <a:rPr lang="sv-SE" dirty="0"/>
              <a:t>Det är ofta våra beteenden vi behöver förändra.</a:t>
            </a:r>
          </a:p>
          <a:p>
            <a:pPr lvl="0"/>
            <a:r>
              <a:rPr lang="sv-SE" dirty="0"/>
              <a:t>Workshopledaren erbjuder en struktur för att ta gruppen från nuläge till </a:t>
            </a:r>
            <a:r>
              <a:rPr lang="sv-SE" dirty="0" err="1"/>
              <a:t>nyläge</a:t>
            </a:r>
            <a:r>
              <a:rPr lang="sv-SE" dirty="0"/>
              <a:t>.</a:t>
            </a:r>
          </a:p>
          <a:p>
            <a:pPr lvl="1"/>
            <a:r>
              <a:rPr lang="sv-SE" dirty="0"/>
              <a:t>Deltagarna erbjuder sitt engagemang = tid och fokus.</a:t>
            </a:r>
          </a:p>
          <a:p>
            <a:r>
              <a:rPr lang="sv-SE" dirty="0"/>
              <a:t>Ok?</a:t>
            </a:r>
          </a:p>
        </p:txBody>
      </p:sp>
      <p:pic>
        <p:nvPicPr>
          <p:cNvPr id="5" name="Bild 4" descr="Klassrum kontur">
            <a:extLst>
              <a:ext uri="{FF2B5EF4-FFF2-40B4-BE49-F238E27FC236}">
                <a16:creationId xmlns:a16="http://schemas.microsoft.com/office/drawing/2014/main" id="{CD69BE6B-E281-B40C-1F36-DD20889EDD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1389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3161</Words>
  <Application>Microsoft Office PowerPoint</Application>
  <PresentationFormat>Bredbild</PresentationFormat>
  <Paragraphs>364</Paragraphs>
  <Slides>35</Slides>
  <Notes>34</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35</vt:i4>
      </vt:variant>
    </vt:vector>
  </HeadingPairs>
  <TitlesOfParts>
    <vt:vector size="44" baseType="lpstr">
      <vt:lpstr>Aptos</vt:lpstr>
      <vt:lpstr>Aptos Display</vt:lpstr>
      <vt:lpstr>Arial</vt:lpstr>
      <vt:lpstr>Calibri</vt:lpstr>
      <vt:lpstr>Handelsbanken Slabserif</vt:lpstr>
      <vt:lpstr>Montserrat</vt:lpstr>
      <vt:lpstr>Poppins</vt:lpstr>
      <vt:lpstr>Symbol</vt:lpstr>
      <vt:lpstr>Office-tema</vt:lpstr>
      <vt:lpstr>Teamwork-triangeln </vt:lpstr>
      <vt:lpstr>Symboler som guidar i materialet</vt:lpstr>
      <vt:lpstr>Generell info</vt:lpstr>
      <vt:lpstr>Boken</vt:lpstr>
      <vt:lpstr>PowerPoint-presentation</vt:lpstr>
      <vt:lpstr>PowerPoint-presentation</vt:lpstr>
      <vt:lpstr>Bakgrund till workshopserien</vt:lpstr>
      <vt:lpstr>Övergripande önskade effekter </vt:lpstr>
      <vt:lpstr>Ingångsvärden</vt:lpstr>
      <vt:lpstr>WS 6 – Summering, utvärdering och nästa steg</vt:lpstr>
      <vt:lpstr>Agenda – Workshop 6 (90 minuter)</vt:lpstr>
      <vt:lpstr>Mål med workshopen </vt:lpstr>
      <vt:lpstr>Incheckning </vt:lpstr>
      <vt:lpstr>Hur gick det senast?</vt:lpstr>
      <vt:lpstr>Teori</vt:lpstr>
      <vt:lpstr>PowerPoint-presentation</vt:lpstr>
      <vt:lpstr>Bakgrund till workshopserien</vt:lpstr>
      <vt:lpstr>Övergripande önskade effekter </vt:lpstr>
      <vt:lpstr>Ingångsvärden</vt:lpstr>
      <vt:lpstr>PowerPoint-presentation</vt:lpstr>
      <vt:lpstr>PowerPoint-presentation</vt:lpstr>
      <vt:lpstr>Krocken …</vt:lpstr>
      <vt:lpstr>Systemsyn – systems thinking</vt:lpstr>
      <vt:lpstr>Dimman (VUCA) – Systemsyn</vt:lpstr>
      <vt:lpstr>PowerPoint-presentation</vt:lpstr>
      <vt:lpstr>Grupp vs team</vt:lpstr>
      <vt:lpstr>PowerPoint-presentation</vt:lpstr>
      <vt:lpstr>Var är ni idag?</vt:lpstr>
      <vt:lpstr>Vad blir nästa steg?</vt:lpstr>
      <vt:lpstr>Summering, reflektion, nästa steg</vt:lpstr>
      <vt:lpstr>Mål med workshopen </vt:lpstr>
      <vt:lpstr>Reflektion</vt:lpstr>
      <vt:lpstr>www.tänkagöraeffekten.se </vt:lpstr>
      <vt:lpstr>Läs- och filmtips</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Klas Fjärstedt</dc:creator>
  <cp:lastModifiedBy>Klas Fjärstedt</cp:lastModifiedBy>
  <cp:revision>2</cp:revision>
  <dcterms:created xsi:type="dcterms:W3CDTF">2025-02-08T14:16:32Z</dcterms:created>
  <dcterms:modified xsi:type="dcterms:W3CDTF">2025-04-10T12:07:45Z</dcterms:modified>
</cp:coreProperties>
</file>