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147374884" r:id="rId2"/>
    <p:sldId id="2147374929" r:id="rId3"/>
    <p:sldId id="2147374920" r:id="rId4"/>
    <p:sldId id="2147374962" r:id="rId5"/>
    <p:sldId id="2147374931" r:id="rId6"/>
    <p:sldId id="2147374932" r:id="rId7"/>
    <p:sldId id="2147374918" r:id="rId8"/>
    <p:sldId id="2147374919" r:id="rId9"/>
    <p:sldId id="261" r:id="rId10"/>
    <p:sldId id="256" r:id="rId11"/>
    <p:sldId id="2147374964" r:id="rId12"/>
    <p:sldId id="2147374935" r:id="rId13"/>
    <p:sldId id="2147374943" r:id="rId14"/>
    <p:sldId id="259" r:id="rId15"/>
    <p:sldId id="2147374948" r:id="rId16"/>
    <p:sldId id="2147374909" r:id="rId17"/>
    <p:sldId id="269" r:id="rId18"/>
    <p:sldId id="2147374971" r:id="rId19"/>
    <p:sldId id="2147374936" r:id="rId20"/>
    <p:sldId id="2147374937" r:id="rId21"/>
    <p:sldId id="2147374938" r:id="rId22"/>
    <p:sldId id="2147374840" r:id="rId23"/>
    <p:sldId id="2147374968" r:id="rId24"/>
    <p:sldId id="2147374901" r:id="rId25"/>
    <p:sldId id="2147374970" r:id="rId26"/>
    <p:sldId id="2147374972" r:id="rId27"/>
    <p:sldId id="2147374963" r:id="rId28"/>
    <p:sldId id="2147374941" r:id="rId29"/>
    <p:sldId id="2147374915" r:id="rId30"/>
    <p:sldId id="2147374966" r:id="rId31"/>
    <p:sldId id="2147374973" r:id="rId32"/>
    <p:sldId id="2147374961"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ell info" id="{ECD7080C-8DE1-4CA3-96DA-87ECC4EA82D6}">
          <p14:sldIdLst>
            <p14:sldId id="2147374884"/>
            <p14:sldId id="2147374929"/>
            <p14:sldId id="2147374920"/>
            <p14:sldId id="2147374962"/>
            <p14:sldId id="2147374931"/>
            <p14:sldId id="2147374932"/>
            <p14:sldId id="2147374918"/>
            <p14:sldId id="2147374919"/>
            <p14:sldId id="261"/>
          </p14:sldIdLst>
        </p14:section>
        <p14:section name="Intro WS5" id="{471D6034-3D00-42ED-90FF-3AB8976D0DA0}">
          <p14:sldIdLst>
            <p14:sldId id="256"/>
            <p14:sldId id="2147374964"/>
            <p14:sldId id="2147374935"/>
            <p14:sldId id="2147374943"/>
            <p14:sldId id="259"/>
            <p14:sldId id="2147374948"/>
          </p14:sldIdLst>
        </p14:section>
        <p14:section name="Teori" id="{446A7CF3-1666-4C76-A723-7DB67F64918A}">
          <p14:sldIdLst>
            <p14:sldId id="2147374909"/>
            <p14:sldId id="269"/>
            <p14:sldId id="2147374971"/>
            <p14:sldId id="2147374936"/>
            <p14:sldId id="2147374937"/>
            <p14:sldId id="2147374938"/>
            <p14:sldId id="2147374840"/>
            <p14:sldId id="2147374968"/>
            <p14:sldId id="2147374901"/>
            <p14:sldId id="2147374970"/>
            <p14:sldId id="2147374972"/>
          </p14:sldIdLst>
        </p14:section>
        <p14:section name="Avslutning &amp; Summering" id="{DC3E91C3-288E-4B2D-AF09-83BE0A7CF197}">
          <p14:sldIdLst>
            <p14:sldId id="2147374963"/>
            <p14:sldId id="2147374941"/>
            <p14:sldId id="2147374915"/>
            <p14:sldId id="2147374966"/>
            <p14:sldId id="2147374973"/>
            <p14:sldId id="21473749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8B709-7CEF-4FDD-B5E1-70701B981F35}" v="44" dt="2025-04-10T12:02:11.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189" autoAdjust="0"/>
  </p:normalViewPr>
  <p:slideViewPr>
    <p:cSldViewPr snapToGrid="0">
      <p:cViewPr varScale="1">
        <p:scale>
          <a:sx n="44" d="100"/>
          <a:sy n="44" d="100"/>
        </p:scale>
        <p:origin x="315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s Fjärstedt" userId="c3960ee840912140" providerId="LiveId" clId="{3858B709-7CEF-4FDD-B5E1-70701B981F35}"/>
    <pc:docChg chg="undo custSel addSld delSld modSld sldOrd addSection modSection">
      <pc:chgData name="Klas Fjärstedt" userId="c3960ee840912140" providerId="LiveId" clId="{3858B709-7CEF-4FDD-B5E1-70701B981F35}" dt="2025-04-10T12:03:30.625" v="586" actId="313"/>
      <pc:docMkLst>
        <pc:docMk/>
      </pc:docMkLst>
      <pc:sldChg chg="addSp delSp modSp add del mod ord setBg delDesignElem">
        <pc:chgData name="Klas Fjärstedt" userId="c3960ee840912140" providerId="LiveId" clId="{3858B709-7CEF-4FDD-B5E1-70701B981F35}" dt="2025-04-10T09:07:39.252" v="397" actId="6549"/>
        <pc:sldMkLst>
          <pc:docMk/>
          <pc:sldMk cId="559291329" sldId="256"/>
        </pc:sldMkLst>
        <pc:spChg chg="mod">
          <ac:chgData name="Klas Fjärstedt" userId="c3960ee840912140" providerId="LiveId" clId="{3858B709-7CEF-4FDD-B5E1-70701B981F35}" dt="2025-04-10T09:07:21.564" v="394"/>
          <ac:spMkLst>
            <pc:docMk/>
            <pc:sldMk cId="559291329" sldId="256"/>
            <ac:spMk id="2" creationId="{B561826A-4165-0A0A-CA07-BD0568093AD4}"/>
          </ac:spMkLst>
        </pc:spChg>
        <pc:spChg chg="mod">
          <ac:chgData name="Klas Fjärstedt" userId="c3960ee840912140" providerId="LiveId" clId="{3858B709-7CEF-4FDD-B5E1-70701B981F35}" dt="2025-04-10T09:07:39.252" v="397" actId="6549"/>
          <ac:spMkLst>
            <pc:docMk/>
            <pc:sldMk cId="559291329" sldId="256"/>
            <ac:spMk id="4" creationId="{6B041E5A-78DD-16DE-BA0D-79372C2498C2}"/>
          </ac:spMkLst>
        </pc:spChg>
        <pc:spChg chg="add del">
          <ac:chgData name="Klas Fjärstedt" userId="c3960ee840912140" providerId="LiveId" clId="{3858B709-7CEF-4FDD-B5E1-70701B981F35}" dt="2025-04-10T09:07:10.737" v="390"/>
          <ac:spMkLst>
            <pc:docMk/>
            <pc:sldMk cId="559291329" sldId="256"/>
            <ac:spMk id="10" creationId="{907EF6B7-1338-4443-8C46-6A318D952DFD}"/>
          </ac:spMkLst>
        </pc:spChg>
        <pc:spChg chg="add del">
          <ac:chgData name="Klas Fjärstedt" userId="c3960ee840912140" providerId="LiveId" clId="{3858B709-7CEF-4FDD-B5E1-70701B981F35}" dt="2025-04-10T09:07:10.737" v="390"/>
          <ac:spMkLst>
            <pc:docMk/>
            <pc:sldMk cId="559291329" sldId="256"/>
            <ac:spMk id="12" creationId="{DAAE4CDD-124C-4DCF-9584-B6033B545DD5}"/>
          </ac:spMkLst>
        </pc:spChg>
        <pc:spChg chg="add del">
          <ac:chgData name="Klas Fjärstedt" userId="c3960ee840912140" providerId="LiveId" clId="{3858B709-7CEF-4FDD-B5E1-70701B981F35}" dt="2025-04-10T09:07:10.737" v="390"/>
          <ac:spMkLst>
            <pc:docMk/>
            <pc:sldMk cId="559291329" sldId="256"/>
            <ac:spMk id="14" creationId="{081E4A58-353D-44AE-B2FC-2A74E2E400F7}"/>
          </ac:spMkLst>
        </pc:spChg>
      </pc:sldChg>
      <pc:sldChg chg="add">
        <pc:chgData name="Klas Fjärstedt" userId="c3960ee840912140" providerId="LiveId" clId="{3858B709-7CEF-4FDD-B5E1-70701B981F35}" dt="2025-04-04T14:02:32.307" v="31"/>
        <pc:sldMkLst>
          <pc:docMk/>
          <pc:sldMk cId="750043437" sldId="259"/>
        </pc:sldMkLst>
      </pc:sldChg>
      <pc:sldChg chg="add del">
        <pc:chgData name="Klas Fjärstedt" userId="c3960ee840912140" providerId="LiveId" clId="{3858B709-7CEF-4FDD-B5E1-70701B981F35}" dt="2025-04-10T09:06:58.943" v="387"/>
        <pc:sldMkLst>
          <pc:docMk/>
          <pc:sldMk cId="2956298775" sldId="261"/>
        </pc:sldMkLst>
      </pc:sldChg>
      <pc:sldChg chg="add modNotesTx">
        <pc:chgData name="Klas Fjärstedt" userId="c3960ee840912140" providerId="LiveId" clId="{3858B709-7CEF-4FDD-B5E1-70701B981F35}" dt="2025-04-09T14:02:45.776" v="186" actId="20577"/>
        <pc:sldMkLst>
          <pc:docMk/>
          <pc:sldMk cId="4197107705" sldId="269"/>
        </pc:sldMkLst>
      </pc:sldChg>
      <pc:sldChg chg="add modNotesTx">
        <pc:chgData name="Klas Fjärstedt" userId="c3960ee840912140" providerId="LiveId" clId="{3858B709-7CEF-4FDD-B5E1-70701B981F35}" dt="2025-04-09T14:03:05.359" v="190"/>
        <pc:sldMkLst>
          <pc:docMk/>
          <pc:sldMk cId="2482412698" sldId="2147374840"/>
        </pc:sldMkLst>
      </pc:sldChg>
      <pc:sldChg chg="addSp delSp add del ord setBg delDesignElem modNotesTx">
        <pc:chgData name="Klas Fjärstedt" userId="c3960ee840912140" providerId="LiveId" clId="{3858B709-7CEF-4FDD-B5E1-70701B981F35}" dt="2025-04-10T12:01:19.791" v="505" actId="20577"/>
        <pc:sldMkLst>
          <pc:docMk/>
          <pc:sldMk cId="2102588909" sldId="2147374884"/>
        </pc:sldMkLst>
        <pc:spChg chg="add del">
          <ac:chgData name="Klas Fjärstedt" userId="c3960ee840912140" providerId="LiveId" clId="{3858B709-7CEF-4FDD-B5E1-70701B981F35}" dt="2025-04-10T09:06:58.914" v="386"/>
          <ac:spMkLst>
            <pc:docMk/>
            <pc:sldMk cId="2102588909" sldId="2147374884"/>
            <ac:spMk id="17" creationId="{0D7B6173-1D58-48E2-83CF-37350F315F75}"/>
          </ac:spMkLst>
        </pc:spChg>
        <pc:spChg chg="add del">
          <ac:chgData name="Klas Fjärstedt" userId="c3960ee840912140" providerId="LiveId" clId="{3858B709-7CEF-4FDD-B5E1-70701B981F35}" dt="2025-04-10T09:06:58.914" v="386"/>
          <ac:spMkLst>
            <pc:docMk/>
            <pc:sldMk cId="2102588909" sldId="2147374884"/>
            <ac:spMk id="19" creationId="{BE149CDF-5DAC-4860-A285-9492CF2090AA}"/>
          </ac:spMkLst>
        </pc:spChg>
        <pc:spChg chg="add del">
          <ac:chgData name="Klas Fjärstedt" userId="c3960ee840912140" providerId="LiveId" clId="{3858B709-7CEF-4FDD-B5E1-70701B981F35}" dt="2025-04-10T09:06:58.914" v="386"/>
          <ac:spMkLst>
            <pc:docMk/>
            <pc:sldMk cId="2102588909" sldId="2147374884"/>
            <ac:spMk id="23" creationId="{21BDEC81-16A7-4451-B893-C15000083B77}"/>
          </ac:spMkLst>
        </pc:spChg>
        <pc:spChg chg="add del">
          <ac:chgData name="Klas Fjärstedt" userId="c3960ee840912140" providerId="LiveId" clId="{3858B709-7CEF-4FDD-B5E1-70701B981F35}" dt="2025-04-10T09:06:58.914" v="386"/>
          <ac:spMkLst>
            <pc:docMk/>
            <pc:sldMk cId="2102588909" sldId="2147374884"/>
            <ac:spMk id="25" creationId="{26A515A1-4D80-430E-BE0A-71A290516A82}"/>
          </ac:spMkLst>
        </pc:spChg>
        <pc:picChg chg="add del">
          <ac:chgData name="Klas Fjärstedt" userId="c3960ee840912140" providerId="LiveId" clId="{3858B709-7CEF-4FDD-B5E1-70701B981F35}" dt="2025-04-10T09:06:58.914" v="386"/>
          <ac:picMkLst>
            <pc:docMk/>
            <pc:sldMk cId="2102588909" sldId="2147374884"/>
            <ac:picMk id="21" creationId="{B0DAC8FB-A162-44E3-A606-C855A03A5B09}"/>
          </ac:picMkLst>
        </pc:picChg>
      </pc:sldChg>
      <pc:sldChg chg="add">
        <pc:chgData name="Klas Fjärstedt" userId="c3960ee840912140" providerId="LiveId" clId="{3858B709-7CEF-4FDD-B5E1-70701B981F35}" dt="2025-04-04T14:08:32.125" v="144"/>
        <pc:sldMkLst>
          <pc:docMk/>
          <pc:sldMk cId="3033135882" sldId="2147374901"/>
        </pc:sldMkLst>
      </pc:sldChg>
      <pc:sldChg chg="addSp delSp modSp add del mod setBg delDesignElem modNotesTx">
        <pc:chgData name="Klas Fjärstedt" userId="c3960ee840912140" providerId="LiveId" clId="{3858B709-7CEF-4FDD-B5E1-70701B981F35}" dt="2025-04-10T09:09:30.429" v="419" actId="20577"/>
        <pc:sldMkLst>
          <pc:docMk/>
          <pc:sldMk cId="4254978455" sldId="2147374909"/>
        </pc:sldMkLst>
        <pc:spChg chg="mod">
          <ac:chgData name="Klas Fjärstedt" userId="c3960ee840912140" providerId="LiveId" clId="{3858B709-7CEF-4FDD-B5E1-70701B981F35}" dt="2025-04-10T09:09:04.812" v="410"/>
          <ac:spMkLst>
            <pc:docMk/>
            <pc:sldMk cId="4254978455" sldId="2147374909"/>
            <ac:spMk id="5" creationId="{DF423325-1348-BCE3-79B3-EDABB8E66D30}"/>
          </ac:spMkLst>
        </pc:spChg>
        <pc:spChg chg="add del">
          <ac:chgData name="Klas Fjärstedt" userId="c3960ee840912140" providerId="LiveId" clId="{3858B709-7CEF-4FDD-B5E1-70701B981F35}" dt="2025-04-10T09:08:53.825" v="406"/>
          <ac:spMkLst>
            <pc:docMk/>
            <pc:sldMk cId="4254978455" sldId="2147374909"/>
            <ac:spMk id="10" creationId="{4E1BEB12-92AF-4445-98AD-4C7756E7C93B}"/>
          </ac:spMkLst>
        </pc:spChg>
        <pc:spChg chg="add del">
          <ac:chgData name="Klas Fjärstedt" userId="c3960ee840912140" providerId="LiveId" clId="{3858B709-7CEF-4FDD-B5E1-70701B981F35}" dt="2025-04-10T09:08:53.825" v="406"/>
          <ac:spMkLst>
            <pc:docMk/>
            <pc:sldMk cId="4254978455" sldId="2147374909"/>
            <ac:spMk id="12" creationId="{D0522C2C-7B5C-48A7-A969-03941E5D2E76}"/>
          </ac:spMkLst>
        </pc:spChg>
        <pc:spChg chg="add del">
          <ac:chgData name="Klas Fjärstedt" userId="c3960ee840912140" providerId="LiveId" clId="{3858B709-7CEF-4FDD-B5E1-70701B981F35}" dt="2025-04-10T09:08:53.825" v="406"/>
          <ac:spMkLst>
            <pc:docMk/>
            <pc:sldMk cId="4254978455" sldId="2147374909"/>
            <ac:spMk id="14" creationId="{9C682A1A-5B2D-4111-BBD6-620165633E5B}"/>
          </ac:spMkLst>
        </pc:spChg>
        <pc:spChg chg="add del">
          <ac:chgData name="Klas Fjärstedt" userId="c3960ee840912140" providerId="LiveId" clId="{3858B709-7CEF-4FDD-B5E1-70701B981F35}" dt="2025-04-10T09:08:53.825" v="406"/>
          <ac:spMkLst>
            <pc:docMk/>
            <pc:sldMk cId="4254978455" sldId="2147374909"/>
            <ac:spMk id="16" creationId="{D6EE29F2-D77F-4BD0-A20B-334D316A1C9D}"/>
          </ac:spMkLst>
        </pc:spChg>
        <pc:spChg chg="add del">
          <ac:chgData name="Klas Fjärstedt" userId="c3960ee840912140" providerId="LiveId" clId="{3858B709-7CEF-4FDD-B5E1-70701B981F35}" dt="2025-04-10T09:08:53.825" v="406"/>
          <ac:spMkLst>
            <pc:docMk/>
            <pc:sldMk cId="4254978455" sldId="2147374909"/>
            <ac:spMk id="18" creationId="{22D09ED2-868F-42C6-866E-F92E0CEF314F}"/>
          </ac:spMkLst>
        </pc:spChg>
      </pc:sldChg>
      <pc:sldChg chg="add del">
        <pc:chgData name="Klas Fjärstedt" userId="c3960ee840912140" providerId="LiveId" clId="{3858B709-7CEF-4FDD-B5E1-70701B981F35}" dt="2025-04-10T09:11:00.403" v="473" actId="47"/>
        <pc:sldMkLst>
          <pc:docMk/>
          <pc:sldMk cId="4146234794" sldId="2147374912"/>
        </pc:sldMkLst>
      </pc:sldChg>
      <pc:sldChg chg="modSp add mod">
        <pc:chgData name="Klas Fjärstedt" userId="c3960ee840912140" providerId="LiveId" clId="{3858B709-7CEF-4FDD-B5E1-70701B981F35}" dt="2025-04-10T12:01:09.329" v="497" actId="313"/>
        <pc:sldMkLst>
          <pc:docMk/>
          <pc:sldMk cId="2715248312" sldId="2147374915"/>
        </pc:sldMkLst>
        <pc:spChg chg="mod">
          <ac:chgData name="Klas Fjärstedt" userId="c3960ee840912140" providerId="LiveId" clId="{3858B709-7CEF-4FDD-B5E1-70701B981F35}" dt="2025-04-10T12:01:09.329" v="497" actId="313"/>
          <ac:spMkLst>
            <pc:docMk/>
            <pc:sldMk cId="2715248312" sldId="2147374915"/>
            <ac:spMk id="2" creationId="{73170FC7-647F-F889-0D86-49F32D85D094}"/>
          </ac:spMkLst>
        </pc:spChg>
      </pc:sldChg>
      <pc:sldChg chg="add del">
        <pc:chgData name="Klas Fjärstedt" userId="c3960ee840912140" providerId="LiveId" clId="{3858B709-7CEF-4FDD-B5E1-70701B981F35}" dt="2025-04-10T09:06:58.943" v="387"/>
        <pc:sldMkLst>
          <pc:docMk/>
          <pc:sldMk cId="137230993" sldId="2147374918"/>
        </pc:sldMkLst>
      </pc:sldChg>
      <pc:sldChg chg="add del">
        <pc:chgData name="Klas Fjärstedt" userId="c3960ee840912140" providerId="LiveId" clId="{3858B709-7CEF-4FDD-B5E1-70701B981F35}" dt="2025-04-10T09:06:58.943" v="387"/>
        <pc:sldMkLst>
          <pc:docMk/>
          <pc:sldMk cId="1555143424" sldId="2147374919"/>
        </pc:sldMkLst>
      </pc:sldChg>
      <pc:sldChg chg="add del">
        <pc:chgData name="Klas Fjärstedt" userId="c3960ee840912140" providerId="LiveId" clId="{3858B709-7CEF-4FDD-B5E1-70701B981F35}" dt="2025-04-10T09:06:58.943" v="387"/>
        <pc:sldMkLst>
          <pc:docMk/>
          <pc:sldMk cId="2844820228" sldId="2147374920"/>
        </pc:sldMkLst>
      </pc:sldChg>
      <pc:sldChg chg="modSp add del mod">
        <pc:chgData name="Klas Fjärstedt" userId="c3960ee840912140" providerId="LiveId" clId="{3858B709-7CEF-4FDD-B5E1-70701B981F35}" dt="2025-04-10T09:07:45.847" v="398" actId="47"/>
        <pc:sldMkLst>
          <pc:docMk/>
          <pc:sldMk cId="591699972" sldId="2147374921"/>
        </pc:sldMkLst>
        <pc:spChg chg="mod">
          <ac:chgData name="Klas Fjärstedt" userId="c3960ee840912140" providerId="LiveId" clId="{3858B709-7CEF-4FDD-B5E1-70701B981F35}" dt="2025-04-10T09:07:29.672" v="395" actId="1076"/>
          <ac:spMkLst>
            <pc:docMk/>
            <pc:sldMk cId="591699972" sldId="2147374921"/>
            <ac:spMk id="5" creationId="{CFB4C1CA-9F82-B2FB-CDEA-65B599F754ED}"/>
          </ac:spMkLst>
        </pc:spChg>
      </pc:sldChg>
      <pc:sldChg chg="add del">
        <pc:chgData name="Klas Fjärstedt" userId="c3960ee840912140" providerId="LiveId" clId="{3858B709-7CEF-4FDD-B5E1-70701B981F35}" dt="2025-04-10T09:06:58.943" v="387"/>
        <pc:sldMkLst>
          <pc:docMk/>
          <pc:sldMk cId="1430688964" sldId="2147374929"/>
        </pc:sldMkLst>
      </pc:sldChg>
      <pc:sldChg chg="add del">
        <pc:chgData name="Klas Fjärstedt" userId="c3960ee840912140" providerId="LiveId" clId="{3858B709-7CEF-4FDD-B5E1-70701B981F35}" dt="2025-04-10T09:06:58.943" v="387"/>
        <pc:sldMkLst>
          <pc:docMk/>
          <pc:sldMk cId="3118805602" sldId="2147374931"/>
        </pc:sldMkLst>
      </pc:sldChg>
      <pc:sldChg chg="add del">
        <pc:chgData name="Klas Fjärstedt" userId="c3960ee840912140" providerId="LiveId" clId="{3858B709-7CEF-4FDD-B5E1-70701B981F35}" dt="2025-04-10T09:06:58.943" v="387"/>
        <pc:sldMkLst>
          <pc:docMk/>
          <pc:sldMk cId="1982150218" sldId="2147374932"/>
        </pc:sldMkLst>
      </pc:sldChg>
      <pc:sldChg chg="modSp add mod modNotesTx">
        <pc:chgData name="Klas Fjärstedt" userId="c3960ee840912140" providerId="LiveId" clId="{3858B709-7CEF-4FDD-B5E1-70701B981F35}" dt="2025-04-10T12:01:38.729" v="506" actId="113"/>
        <pc:sldMkLst>
          <pc:docMk/>
          <pc:sldMk cId="1952392880" sldId="2147374935"/>
        </pc:sldMkLst>
        <pc:spChg chg="mod">
          <ac:chgData name="Klas Fjärstedt" userId="c3960ee840912140" providerId="LiveId" clId="{3858B709-7CEF-4FDD-B5E1-70701B981F35}" dt="2025-04-04T14:02:24.593" v="28" actId="20577"/>
          <ac:spMkLst>
            <pc:docMk/>
            <pc:sldMk cId="1952392880" sldId="2147374935"/>
            <ac:spMk id="2" creationId="{471EA520-66E3-46F5-FCFD-CE91877E751D}"/>
          </ac:spMkLst>
        </pc:spChg>
        <pc:spChg chg="mod">
          <ac:chgData name="Klas Fjärstedt" userId="c3960ee840912140" providerId="LiveId" clId="{3858B709-7CEF-4FDD-B5E1-70701B981F35}" dt="2025-04-09T14:15:41.794" v="292" actId="20577"/>
          <ac:spMkLst>
            <pc:docMk/>
            <pc:sldMk cId="1952392880" sldId="2147374935"/>
            <ac:spMk id="3" creationId="{2B30C8ED-F7C9-3097-3C6A-1845CA59D39E}"/>
          </ac:spMkLst>
        </pc:spChg>
      </pc:sldChg>
      <pc:sldChg chg="add modNotesTx">
        <pc:chgData name="Klas Fjärstedt" userId="c3960ee840912140" providerId="LiveId" clId="{3858B709-7CEF-4FDD-B5E1-70701B981F35}" dt="2025-04-09T14:02:56.967" v="187"/>
        <pc:sldMkLst>
          <pc:docMk/>
          <pc:sldMk cId="2388548546" sldId="2147374936"/>
        </pc:sldMkLst>
      </pc:sldChg>
      <pc:sldChg chg="add modNotesTx">
        <pc:chgData name="Klas Fjärstedt" userId="c3960ee840912140" providerId="LiveId" clId="{3858B709-7CEF-4FDD-B5E1-70701B981F35}" dt="2025-04-09T14:03:00.561" v="188"/>
        <pc:sldMkLst>
          <pc:docMk/>
          <pc:sldMk cId="2943172228" sldId="2147374937"/>
        </pc:sldMkLst>
      </pc:sldChg>
      <pc:sldChg chg="add modNotesTx">
        <pc:chgData name="Klas Fjärstedt" userId="c3960ee840912140" providerId="LiveId" clId="{3858B709-7CEF-4FDD-B5E1-70701B981F35}" dt="2025-04-09T14:03:03.332" v="189"/>
        <pc:sldMkLst>
          <pc:docMk/>
          <pc:sldMk cId="277320145" sldId="2147374938"/>
        </pc:sldMkLst>
      </pc:sldChg>
      <pc:sldChg chg="modSp add mod">
        <pc:chgData name="Klas Fjärstedt" userId="c3960ee840912140" providerId="LiveId" clId="{3858B709-7CEF-4FDD-B5E1-70701B981F35}" dt="2025-04-09T14:17:53.450" v="350"/>
        <pc:sldMkLst>
          <pc:docMk/>
          <pc:sldMk cId="3153265813" sldId="2147374941"/>
        </pc:sldMkLst>
        <pc:spChg chg="mod">
          <ac:chgData name="Klas Fjärstedt" userId="c3960ee840912140" providerId="LiveId" clId="{3858B709-7CEF-4FDD-B5E1-70701B981F35}" dt="2025-04-09T14:17:53.450" v="350"/>
          <ac:spMkLst>
            <pc:docMk/>
            <pc:sldMk cId="3153265813" sldId="2147374941"/>
            <ac:spMk id="3" creationId="{B72057D4-FF18-A50A-D5D7-A7D604F1B2F1}"/>
          </ac:spMkLst>
        </pc:spChg>
      </pc:sldChg>
      <pc:sldChg chg="modSp add mod modNotesTx">
        <pc:chgData name="Klas Fjärstedt" userId="c3960ee840912140" providerId="LiveId" clId="{3858B709-7CEF-4FDD-B5E1-70701B981F35}" dt="2025-04-09T14:17:38.211" v="349" actId="20577"/>
        <pc:sldMkLst>
          <pc:docMk/>
          <pc:sldMk cId="3115425919" sldId="2147374943"/>
        </pc:sldMkLst>
        <pc:spChg chg="mod">
          <ac:chgData name="Klas Fjärstedt" userId="c3960ee840912140" providerId="LiveId" clId="{3858B709-7CEF-4FDD-B5E1-70701B981F35}" dt="2025-04-04T14:06:25.531" v="133" actId="20577"/>
          <ac:spMkLst>
            <pc:docMk/>
            <pc:sldMk cId="3115425919" sldId="2147374943"/>
            <ac:spMk id="3" creationId="{8A204B2A-6FCA-535E-4682-379F0DE80965}"/>
          </ac:spMkLst>
        </pc:spChg>
      </pc:sldChg>
      <pc:sldChg chg="addSp delSp modSp add mod">
        <pc:chgData name="Klas Fjärstedt" userId="c3960ee840912140" providerId="LiveId" clId="{3858B709-7CEF-4FDD-B5E1-70701B981F35}" dt="2025-04-10T12:02:11.733" v="508"/>
        <pc:sldMkLst>
          <pc:docMk/>
          <pc:sldMk cId="3063751294" sldId="2147374948"/>
        </pc:sldMkLst>
        <pc:picChg chg="del">
          <ac:chgData name="Klas Fjärstedt" userId="c3960ee840912140" providerId="LiveId" clId="{3858B709-7CEF-4FDD-B5E1-70701B981F35}" dt="2025-04-10T12:02:11.247" v="507" actId="478"/>
          <ac:picMkLst>
            <pc:docMk/>
            <pc:sldMk cId="3063751294" sldId="2147374948"/>
            <ac:picMk id="3" creationId="{9668A29C-D849-0305-C9AC-1506635FE7A2}"/>
          </ac:picMkLst>
        </pc:picChg>
        <pc:picChg chg="add del mod">
          <ac:chgData name="Klas Fjärstedt" userId="c3960ee840912140" providerId="LiveId" clId="{3858B709-7CEF-4FDD-B5E1-70701B981F35}" dt="2025-04-10T09:08:28.658" v="399" actId="478"/>
          <ac:picMkLst>
            <pc:docMk/>
            <pc:sldMk cId="3063751294" sldId="2147374948"/>
            <ac:picMk id="4" creationId="{098C34A0-ECDA-1C0B-8555-D131EF510058}"/>
          </ac:picMkLst>
        </pc:picChg>
        <pc:picChg chg="add mod">
          <ac:chgData name="Klas Fjärstedt" userId="c3960ee840912140" providerId="LiveId" clId="{3858B709-7CEF-4FDD-B5E1-70701B981F35}" dt="2025-04-10T12:02:11.733" v="508"/>
          <ac:picMkLst>
            <pc:docMk/>
            <pc:sldMk cId="3063751294" sldId="2147374948"/>
            <ac:picMk id="4" creationId="{7A9DFB89-2ACF-86B5-5BE2-68619FFF27F6}"/>
          </ac:picMkLst>
        </pc:picChg>
        <pc:picChg chg="add mod">
          <ac:chgData name="Klas Fjärstedt" userId="c3960ee840912140" providerId="LiveId" clId="{3858B709-7CEF-4FDD-B5E1-70701B981F35}" dt="2025-04-10T09:08:35.553" v="403" actId="1076"/>
          <ac:picMkLst>
            <pc:docMk/>
            <pc:sldMk cId="3063751294" sldId="2147374948"/>
            <ac:picMk id="6" creationId="{3B68AD1A-57D1-9F1F-8E01-41738C51F57F}"/>
          </ac:picMkLst>
        </pc:picChg>
      </pc:sldChg>
      <pc:sldChg chg="add modNotesTx">
        <pc:chgData name="Klas Fjärstedt" userId="c3960ee840912140" providerId="LiveId" clId="{3858B709-7CEF-4FDD-B5E1-70701B981F35}" dt="2025-04-04T14:04:06.057" v="53" actId="20577"/>
        <pc:sldMkLst>
          <pc:docMk/>
          <pc:sldMk cId="2222316433" sldId="2147374961"/>
        </pc:sldMkLst>
      </pc:sldChg>
      <pc:sldChg chg="add del">
        <pc:chgData name="Klas Fjärstedt" userId="c3960ee840912140" providerId="LiveId" clId="{3858B709-7CEF-4FDD-B5E1-70701B981F35}" dt="2025-04-10T09:06:58.943" v="387"/>
        <pc:sldMkLst>
          <pc:docMk/>
          <pc:sldMk cId="809462847" sldId="2147374962"/>
        </pc:sldMkLst>
      </pc:sldChg>
      <pc:sldChg chg="addSp delSp add del setBg delDesignElem">
        <pc:chgData name="Klas Fjärstedt" userId="c3960ee840912140" providerId="LiveId" clId="{3858B709-7CEF-4FDD-B5E1-70701B981F35}" dt="2025-04-10T09:10:56.740" v="472"/>
        <pc:sldMkLst>
          <pc:docMk/>
          <pc:sldMk cId="1496094117" sldId="2147374963"/>
        </pc:sldMkLst>
        <pc:spChg chg="add del">
          <ac:chgData name="Klas Fjärstedt" userId="c3960ee840912140" providerId="LiveId" clId="{3858B709-7CEF-4FDD-B5E1-70701B981F35}" dt="2025-04-10T09:10:56.718" v="471"/>
          <ac:spMkLst>
            <pc:docMk/>
            <pc:sldMk cId="1496094117" sldId="2147374963"/>
            <ac:spMk id="10" creationId="{4E1BEB12-92AF-4445-98AD-4C7756E7C93B}"/>
          </ac:spMkLst>
        </pc:spChg>
        <pc:spChg chg="add del">
          <ac:chgData name="Klas Fjärstedt" userId="c3960ee840912140" providerId="LiveId" clId="{3858B709-7CEF-4FDD-B5E1-70701B981F35}" dt="2025-04-10T09:10:56.718" v="471"/>
          <ac:spMkLst>
            <pc:docMk/>
            <pc:sldMk cId="1496094117" sldId="2147374963"/>
            <ac:spMk id="12" creationId="{D0522C2C-7B5C-48A7-A969-03941E5D2E76}"/>
          </ac:spMkLst>
        </pc:spChg>
        <pc:spChg chg="add del">
          <ac:chgData name="Klas Fjärstedt" userId="c3960ee840912140" providerId="LiveId" clId="{3858B709-7CEF-4FDD-B5E1-70701B981F35}" dt="2025-04-10T09:10:56.718" v="471"/>
          <ac:spMkLst>
            <pc:docMk/>
            <pc:sldMk cId="1496094117" sldId="2147374963"/>
            <ac:spMk id="14" creationId="{9C682A1A-5B2D-4111-BBD6-620165633E5B}"/>
          </ac:spMkLst>
        </pc:spChg>
        <pc:spChg chg="add del">
          <ac:chgData name="Klas Fjärstedt" userId="c3960ee840912140" providerId="LiveId" clId="{3858B709-7CEF-4FDD-B5E1-70701B981F35}" dt="2025-04-10T09:10:56.718" v="471"/>
          <ac:spMkLst>
            <pc:docMk/>
            <pc:sldMk cId="1496094117" sldId="2147374963"/>
            <ac:spMk id="16" creationId="{D6EE29F2-D77F-4BD0-A20B-334D316A1C9D}"/>
          </ac:spMkLst>
        </pc:spChg>
        <pc:spChg chg="add del">
          <ac:chgData name="Klas Fjärstedt" userId="c3960ee840912140" providerId="LiveId" clId="{3858B709-7CEF-4FDD-B5E1-70701B981F35}" dt="2025-04-10T09:10:56.718" v="471"/>
          <ac:spMkLst>
            <pc:docMk/>
            <pc:sldMk cId="1496094117" sldId="2147374963"/>
            <ac:spMk id="18" creationId="{22D09ED2-868F-42C6-866E-F92E0CEF314F}"/>
          </ac:spMkLst>
        </pc:spChg>
      </pc:sldChg>
      <pc:sldChg chg="modSp add mod modNotesTx">
        <pc:chgData name="Klas Fjärstedt" userId="c3960ee840912140" providerId="LiveId" clId="{3858B709-7CEF-4FDD-B5E1-70701B981F35}" dt="2025-04-09T13:57:57.545" v="145" actId="20577"/>
        <pc:sldMkLst>
          <pc:docMk/>
          <pc:sldMk cId="1235050813" sldId="2147374964"/>
        </pc:sldMkLst>
        <pc:spChg chg="mod">
          <ac:chgData name="Klas Fjärstedt" userId="c3960ee840912140" providerId="LiveId" clId="{3858B709-7CEF-4FDD-B5E1-70701B981F35}" dt="2025-04-04T13:55:16.540" v="25" actId="20577"/>
          <ac:spMkLst>
            <pc:docMk/>
            <pc:sldMk cId="1235050813" sldId="2147374964"/>
            <ac:spMk id="5" creationId="{6FA149AA-B62A-0F7A-3A96-720803D009BD}"/>
          </ac:spMkLst>
        </pc:spChg>
      </pc:sldChg>
      <pc:sldChg chg="addSp delSp modSp new del mod modClrScheme chgLayout modNotesTx">
        <pc:chgData name="Klas Fjärstedt" userId="c3960ee840912140" providerId="LiveId" clId="{3858B709-7CEF-4FDD-B5E1-70701B981F35}" dt="2025-04-10T09:09:34.418" v="420" actId="47"/>
        <pc:sldMkLst>
          <pc:docMk/>
          <pc:sldMk cId="2262859785" sldId="2147374965"/>
        </pc:sldMkLst>
        <pc:spChg chg="del mod ord">
          <ac:chgData name="Klas Fjärstedt" userId="c3960ee840912140" providerId="LiveId" clId="{3858B709-7CEF-4FDD-B5E1-70701B981F35}" dt="2025-04-09T14:06:43.113" v="207" actId="700"/>
          <ac:spMkLst>
            <pc:docMk/>
            <pc:sldMk cId="2262859785" sldId="2147374965"/>
            <ac:spMk id="2" creationId="{786DC3B8-1861-1787-B544-BCE4990DB537}"/>
          </ac:spMkLst>
        </pc:spChg>
        <pc:spChg chg="del mod ord">
          <ac:chgData name="Klas Fjärstedt" userId="c3960ee840912140" providerId="LiveId" clId="{3858B709-7CEF-4FDD-B5E1-70701B981F35}" dt="2025-04-09T14:06:43.113" v="207" actId="700"/>
          <ac:spMkLst>
            <pc:docMk/>
            <pc:sldMk cId="2262859785" sldId="2147374965"/>
            <ac:spMk id="3" creationId="{2D55C7D8-1707-1F79-189F-0C896FC892E0}"/>
          </ac:spMkLst>
        </pc:spChg>
        <pc:spChg chg="add mod ord">
          <ac:chgData name="Klas Fjärstedt" userId="c3960ee840912140" providerId="LiveId" clId="{3858B709-7CEF-4FDD-B5E1-70701B981F35}" dt="2025-04-09T14:06:52.627" v="208"/>
          <ac:spMkLst>
            <pc:docMk/>
            <pc:sldMk cId="2262859785" sldId="2147374965"/>
            <ac:spMk id="4" creationId="{67189BE7-217D-7354-559F-63C4800286EE}"/>
          </ac:spMkLst>
        </pc:spChg>
        <pc:spChg chg="add mod ord">
          <ac:chgData name="Klas Fjärstedt" userId="c3960ee840912140" providerId="LiveId" clId="{3858B709-7CEF-4FDD-B5E1-70701B981F35}" dt="2025-04-09T14:06:43.113" v="207" actId="700"/>
          <ac:spMkLst>
            <pc:docMk/>
            <pc:sldMk cId="2262859785" sldId="2147374965"/>
            <ac:spMk id="5" creationId="{E1AA808D-C310-E456-6D24-68DD3ABE0D0A}"/>
          </ac:spMkLst>
        </pc:spChg>
        <pc:spChg chg="add del">
          <ac:chgData name="Klas Fjärstedt" userId="c3960ee840912140" providerId="LiveId" clId="{3858B709-7CEF-4FDD-B5E1-70701B981F35}" dt="2025-04-09T14:07:06.687" v="210" actId="22"/>
          <ac:spMkLst>
            <pc:docMk/>
            <pc:sldMk cId="2262859785" sldId="2147374965"/>
            <ac:spMk id="7" creationId="{37C20461-2A85-DDCE-8B04-CC16E502D584}"/>
          </ac:spMkLst>
        </pc:spChg>
        <pc:spChg chg="add mod">
          <ac:chgData name="Klas Fjärstedt" userId="c3960ee840912140" providerId="LiveId" clId="{3858B709-7CEF-4FDD-B5E1-70701B981F35}" dt="2025-04-09T14:07:26.307" v="219" actId="403"/>
          <ac:spMkLst>
            <pc:docMk/>
            <pc:sldMk cId="2262859785" sldId="2147374965"/>
            <ac:spMk id="9" creationId="{2674B281-1B37-4110-1578-41A7EB09D79A}"/>
          </ac:spMkLst>
        </pc:spChg>
      </pc:sldChg>
      <pc:sldChg chg="addSp delSp modSp add mod modNotesTx">
        <pc:chgData name="Klas Fjärstedt" userId="c3960ee840912140" providerId="LiveId" clId="{3858B709-7CEF-4FDD-B5E1-70701B981F35}" dt="2025-04-09T14:20:25.969" v="373" actId="1076"/>
        <pc:sldMkLst>
          <pc:docMk/>
          <pc:sldMk cId="1469201359" sldId="2147374966"/>
        </pc:sldMkLst>
        <pc:spChg chg="del">
          <ac:chgData name="Klas Fjärstedt" userId="c3960ee840912140" providerId="LiveId" clId="{3858B709-7CEF-4FDD-B5E1-70701B981F35}" dt="2025-04-09T14:20:23.277" v="372" actId="478"/>
          <ac:spMkLst>
            <pc:docMk/>
            <pc:sldMk cId="1469201359" sldId="2147374966"/>
            <ac:spMk id="8" creationId="{48F98601-E667-64B4-CD17-EC7F5038E45F}"/>
          </ac:spMkLst>
        </pc:spChg>
        <pc:picChg chg="add mod">
          <ac:chgData name="Klas Fjärstedt" userId="c3960ee840912140" providerId="LiveId" clId="{3858B709-7CEF-4FDD-B5E1-70701B981F35}" dt="2025-04-09T14:20:20.987" v="371" actId="1076"/>
          <ac:picMkLst>
            <pc:docMk/>
            <pc:sldMk cId="1469201359" sldId="2147374966"/>
            <ac:picMk id="2" creationId="{C70D51FD-698C-C32C-6787-4960FEDA7841}"/>
          </ac:picMkLst>
        </pc:picChg>
        <pc:picChg chg="mod">
          <ac:chgData name="Klas Fjärstedt" userId="c3960ee840912140" providerId="LiveId" clId="{3858B709-7CEF-4FDD-B5E1-70701B981F35}" dt="2025-04-09T14:20:25.969" v="373" actId="1076"/>
          <ac:picMkLst>
            <pc:docMk/>
            <pc:sldMk cId="1469201359" sldId="2147374966"/>
            <ac:picMk id="3" creationId="{E6A08B15-EF9E-59C7-0E5A-FFFD21F98AD0}"/>
          </ac:picMkLst>
        </pc:picChg>
        <pc:picChg chg="del">
          <ac:chgData name="Klas Fjärstedt" userId="c3960ee840912140" providerId="LiveId" clId="{3858B709-7CEF-4FDD-B5E1-70701B981F35}" dt="2025-04-09T14:20:13.696" v="365" actId="478"/>
          <ac:picMkLst>
            <pc:docMk/>
            <pc:sldMk cId="1469201359" sldId="2147374966"/>
            <ac:picMk id="6" creationId="{BE1E76AF-6ADA-3F35-7F4A-9B2069032A4F}"/>
          </ac:picMkLst>
        </pc:picChg>
      </pc:sldChg>
      <pc:sldChg chg="modSp add del mod">
        <pc:chgData name="Klas Fjärstedt" userId="c3960ee840912140" providerId="LiveId" clId="{3858B709-7CEF-4FDD-B5E1-70701B981F35}" dt="2025-04-10T09:42:58.769" v="477" actId="47"/>
        <pc:sldMkLst>
          <pc:docMk/>
          <pc:sldMk cId="722552288" sldId="2147374967"/>
        </pc:sldMkLst>
        <pc:spChg chg="mod">
          <ac:chgData name="Klas Fjärstedt" userId="c3960ee840912140" providerId="LiveId" clId="{3858B709-7CEF-4FDD-B5E1-70701B981F35}" dt="2025-04-09T14:21:34.018" v="382" actId="20577"/>
          <ac:spMkLst>
            <pc:docMk/>
            <pc:sldMk cId="722552288" sldId="2147374967"/>
            <ac:spMk id="3" creationId="{1415BB5F-B5F7-A1BC-2BE4-96022FCB96B8}"/>
          </ac:spMkLst>
        </pc:spChg>
      </pc:sldChg>
      <pc:sldChg chg="addSp delSp modSp new mod">
        <pc:chgData name="Klas Fjärstedt" userId="c3960ee840912140" providerId="LiveId" clId="{3858B709-7CEF-4FDD-B5E1-70701B981F35}" dt="2025-04-09T14:08:37.992" v="225"/>
        <pc:sldMkLst>
          <pc:docMk/>
          <pc:sldMk cId="3336204647" sldId="2147374968"/>
        </pc:sldMkLst>
        <pc:spChg chg="del">
          <ac:chgData name="Klas Fjärstedt" userId="c3960ee840912140" providerId="LiveId" clId="{3858B709-7CEF-4FDD-B5E1-70701B981F35}" dt="2025-04-09T14:05:33.132" v="206" actId="478"/>
          <ac:spMkLst>
            <pc:docMk/>
            <pc:sldMk cId="3336204647" sldId="2147374968"/>
            <ac:spMk id="2" creationId="{8D93BBD0-1A1D-858B-6449-7794C4650228}"/>
          </ac:spMkLst>
        </pc:spChg>
        <pc:spChg chg="add mod">
          <ac:chgData name="Klas Fjärstedt" userId="c3960ee840912140" providerId="LiveId" clId="{3858B709-7CEF-4FDD-B5E1-70701B981F35}" dt="2025-04-09T14:05:28.876" v="205" actId="404"/>
          <ac:spMkLst>
            <pc:docMk/>
            <pc:sldMk cId="3336204647" sldId="2147374968"/>
            <ac:spMk id="5" creationId="{F09C2B94-356B-89C4-4276-EB634E40F83C}"/>
          </ac:spMkLst>
        </pc:spChg>
        <pc:picChg chg="add del mod">
          <ac:chgData name="Klas Fjärstedt" userId="c3960ee840912140" providerId="LiveId" clId="{3858B709-7CEF-4FDD-B5E1-70701B981F35}" dt="2025-04-09T14:04:42.163" v="191" actId="478"/>
          <ac:picMkLst>
            <pc:docMk/>
            <pc:sldMk cId="3336204647" sldId="2147374968"/>
            <ac:picMk id="4" creationId="{1C468A99-A047-EBD9-07AA-FCC5341B9D0C}"/>
          </ac:picMkLst>
        </pc:picChg>
        <pc:picChg chg="add mod">
          <ac:chgData name="Klas Fjärstedt" userId="c3960ee840912140" providerId="LiveId" clId="{3858B709-7CEF-4FDD-B5E1-70701B981F35}" dt="2025-04-09T14:08:37.992" v="225"/>
          <ac:picMkLst>
            <pc:docMk/>
            <pc:sldMk cId="3336204647" sldId="2147374968"/>
            <ac:picMk id="6" creationId="{F13D63CE-3CA2-D42F-B0A7-976631B10A52}"/>
          </ac:picMkLst>
        </pc:picChg>
      </pc:sldChg>
      <pc:sldChg chg="addSp delSp modSp new del mod">
        <pc:chgData name="Klas Fjärstedt" userId="c3960ee840912140" providerId="LiveId" clId="{3858B709-7CEF-4FDD-B5E1-70701B981F35}" dt="2025-04-09T14:14:53.872" v="288" actId="47"/>
        <pc:sldMkLst>
          <pc:docMk/>
          <pc:sldMk cId="1721346158" sldId="2147374969"/>
        </pc:sldMkLst>
      </pc:sldChg>
      <pc:sldChg chg="addSp modSp new mod modAnim modNotesTx">
        <pc:chgData name="Klas Fjärstedt" userId="c3960ee840912140" providerId="LiveId" clId="{3858B709-7CEF-4FDD-B5E1-70701B981F35}" dt="2025-04-10T09:42:45.132" v="475"/>
        <pc:sldMkLst>
          <pc:docMk/>
          <pc:sldMk cId="2019987663" sldId="2147374970"/>
        </pc:sldMkLst>
        <pc:spChg chg="mod">
          <ac:chgData name="Klas Fjärstedt" userId="c3960ee840912140" providerId="LiveId" clId="{3858B709-7CEF-4FDD-B5E1-70701B981F35}" dt="2025-04-09T14:12:53.121" v="272"/>
          <ac:spMkLst>
            <pc:docMk/>
            <pc:sldMk cId="2019987663" sldId="2147374970"/>
            <ac:spMk id="2" creationId="{08437143-4A81-26BF-A9FC-369EC7265C1D}"/>
          </ac:spMkLst>
        </pc:spChg>
        <pc:spChg chg="mod">
          <ac:chgData name="Klas Fjärstedt" userId="c3960ee840912140" providerId="LiveId" clId="{3858B709-7CEF-4FDD-B5E1-70701B981F35}" dt="2025-04-09T14:12:26.650" v="271" actId="27636"/>
          <ac:spMkLst>
            <pc:docMk/>
            <pc:sldMk cId="2019987663" sldId="2147374970"/>
            <ac:spMk id="3" creationId="{3B7E4037-48DD-18F0-E7E5-8F720C3FAF2D}"/>
          </ac:spMkLst>
        </pc:spChg>
        <pc:picChg chg="add mod">
          <ac:chgData name="Klas Fjärstedt" userId="c3960ee840912140" providerId="LiveId" clId="{3858B709-7CEF-4FDD-B5E1-70701B981F35}" dt="2025-04-10T09:42:45.132" v="475"/>
          <ac:picMkLst>
            <pc:docMk/>
            <pc:sldMk cId="2019987663" sldId="2147374970"/>
            <ac:picMk id="4" creationId="{A177B8F9-5EDB-C5F8-8CB5-1863A410804D}"/>
          </ac:picMkLst>
        </pc:picChg>
      </pc:sldChg>
      <pc:sldChg chg="addSp delSp modSp new mod ord modNotesTx">
        <pc:chgData name="Klas Fjärstedt" userId="c3960ee840912140" providerId="LiveId" clId="{3858B709-7CEF-4FDD-B5E1-70701B981F35}" dt="2025-04-10T09:42:38.648" v="474"/>
        <pc:sldMkLst>
          <pc:docMk/>
          <pc:sldMk cId="3702731136" sldId="2147374971"/>
        </pc:sldMkLst>
        <pc:spChg chg="mod">
          <ac:chgData name="Klas Fjärstedt" userId="c3960ee840912140" providerId="LiveId" clId="{3858B709-7CEF-4FDD-B5E1-70701B981F35}" dt="2025-04-09T14:14:07.047" v="284"/>
          <ac:spMkLst>
            <pc:docMk/>
            <pc:sldMk cId="3702731136" sldId="2147374971"/>
            <ac:spMk id="2" creationId="{F2AC1D2D-CA88-45CD-DB8F-D3C3BFDA4E92}"/>
          </ac:spMkLst>
        </pc:spChg>
        <pc:spChg chg="del">
          <ac:chgData name="Klas Fjärstedt" userId="c3960ee840912140" providerId="LiveId" clId="{3858B709-7CEF-4FDD-B5E1-70701B981F35}" dt="2025-04-09T14:13:54.392" v="278" actId="478"/>
          <ac:spMkLst>
            <pc:docMk/>
            <pc:sldMk cId="3702731136" sldId="2147374971"/>
            <ac:spMk id="3" creationId="{34319378-B00E-9DA7-FDE2-3908E9C493A3}"/>
          </ac:spMkLst>
        </pc:spChg>
        <pc:picChg chg="add mod">
          <ac:chgData name="Klas Fjärstedt" userId="c3960ee840912140" providerId="LiveId" clId="{3858B709-7CEF-4FDD-B5E1-70701B981F35}" dt="2025-04-10T09:42:38.648" v="474"/>
          <ac:picMkLst>
            <pc:docMk/>
            <pc:sldMk cId="3702731136" sldId="2147374971"/>
            <ac:picMk id="3" creationId="{A9141BF7-F548-02DF-8C97-77D0B9382000}"/>
          </ac:picMkLst>
        </pc:picChg>
        <pc:picChg chg="add mod">
          <ac:chgData name="Klas Fjärstedt" userId="c3960ee840912140" providerId="LiveId" clId="{3858B709-7CEF-4FDD-B5E1-70701B981F35}" dt="2025-04-09T14:14:34.930" v="287" actId="1076"/>
          <ac:picMkLst>
            <pc:docMk/>
            <pc:sldMk cId="3702731136" sldId="2147374971"/>
            <ac:picMk id="5" creationId="{FBAB101C-9725-CDEF-B2E7-5883250E4BD1}"/>
          </ac:picMkLst>
        </pc:picChg>
      </pc:sldChg>
      <pc:sldChg chg="addSp modSp new mod modNotesTx">
        <pc:chgData name="Klas Fjärstedt" userId="c3960ee840912140" providerId="LiveId" clId="{3858B709-7CEF-4FDD-B5E1-70701B981F35}" dt="2025-04-10T12:03:30.625" v="586" actId="313"/>
        <pc:sldMkLst>
          <pc:docMk/>
          <pc:sldMk cId="3093484840" sldId="2147374972"/>
        </pc:sldMkLst>
        <pc:spChg chg="mod">
          <ac:chgData name="Klas Fjärstedt" userId="c3960ee840912140" providerId="LiveId" clId="{3858B709-7CEF-4FDD-B5E1-70701B981F35}" dt="2025-04-09T14:17:07.301" v="317" actId="20577"/>
          <ac:spMkLst>
            <pc:docMk/>
            <pc:sldMk cId="3093484840" sldId="2147374972"/>
            <ac:spMk id="2" creationId="{71DEE7B1-52E6-A1B9-BA50-B29A05AE6D09}"/>
          </ac:spMkLst>
        </pc:spChg>
        <pc:spChg chg="mod">
          <ac:chgData name="Klas Fjärstedt" userId="c3960ee840912140" providerId="LiveId" clId="{3858B709-7CEF-4FDD-B5E1-70701B981F35}" dt="2025-04-10T12:03:05.109" v="509" actId="12"/>
          <ac:spMkLst>
            <pc:docMk/>
            <pc:sldMk cId="3093484840" sldId="2147374972"/>
            <ac:spMk id="3" creationId="{6C85AE8D-EDC5-8BB3-7D83-349378365964}"/>
          </ac:spMkLst>
        </pc:spChg>
        <pc:picChg chg="add mod">
          <ac:chgData name="Klas Fjärstedt" userId="c3960ee840912140" providerId="LiveId" clId="{3858B709-7CEF-4FDD-B5E1-70701B981F35}" dt="2025-04-09T14:16:30.753" v="296"/>
          <ac:picMkLst>
            <pc:docMk/>
            <pc:sldMk cId="3093484840" sldId="2147374972"/>
            <ac:picMk id="4" creationId="{A943E16A-00E5-537B-85A3-2816AACF9D1C}"/>
          </ac:picMkLst>
        </pc:picChg>
        <pc:picChg chg="add mod">
          <ac:chgData name="Klas Fjärstedt" userId="c3960ee840912140" providerId="LiveId" clId="{3858B709-7CEF-4FDD-B5E1-70701B981F35}" dt="2025-04-09T14:16:30.753" v="296"/>
          <ac:picMkLst>
            <pc:docMk/>
            <pc:sldMk cId="3093484840" sldId="2147374972"/>
            <ac:picMk id="5" creationId="{0D1066F3-E9F2-1F92-322F-0B2756807CBE}"/>
          </ac:picMkLst>
        </pc:picChg>
        <pc:picChg chg="add mod">
          <ac:chgData name="Klas Fjärstedt" userId="c3960ee840912140" providerId="LiveId" clId="{3858B709-7CEF-4FDD-B5E1-70701B981F35}" dt="2025-04-09T14:16:30.753" v="296"/>
          <ac:picMkLst>
            <pc:docMk/>
            <pc:sldMk cId="3093484840" sldId="2147374972"/>
            <ac:picMk id="6" creationId="{F1212F13-5874-3710-BC6E-AF207F4F9FC9}"/>
          </ac:picMkLst>
        </pc:picChg>
      </pc:sldChg>
      <pc:sldChg chg="add">
        <pc:chgData name="Klas Fjärstedt" userId="c3960ee840912140" providerId="LiveId" clId="{3858B709-7CEF-4FDD-B5E1-70701B981F35}" dt="2025-04-10T09:42:56.300" v="476"/>
        <pc:sldMkLst>
          <pc:docMk/>
          <pc:sldMk cId="1616832151" sldId="21473749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836F2-3019-4AC4-BEF9-B76422161D6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6B6ADAA2-2ED1-479C-8302-80B5B981A9F3}">
      <dgm:prSet phldrT="[Text]"/>
      <dgm:spPr/>
      <dgm:t>
        <a:bodyPr/>
        <a:lstStyle/>
        <a:p>
          <a:r>
            <a:rPr lang="sv-SE" dirty="0"/>
            <a:t>-</a:t>
          </a:r>
        </a:p>
      </dgm:t>
    </dgm:pt>
    <dgm:pt modelId="{4C1BA710-63B0-4738-AE91-E75BD36BF3ED}" type="parTrans" cxnId="{EE912505-2BC4-4EE9-BC6B-54E9819210F0}">
      <dgm:prSet/>
      <dgm:spPr/>
      <dgm:t>
        <a:bodyPr/>
        <a:lstStyle/>
        <a:p>
          <a:endParaRPr lang="sv-SE"/>
        </a:p>
      </dgm:t>
    </dgm:pt>
    <dgm:pt modelId="{0D53C60B-60D0-4EB4-A5BB-A3A3C992770E}" type="sibTrans" cxnId="{EE912505-2BC4-4EE9-BC6B-54E9819210F0}">
      <dgm:prSet/>
      <dgm:spPr/>
      <dgm:t>
        <a:bodyPr/>
        <a:lstStyle/>
        <a:p>
          <a:endParaRPr lang="sv-SE"/>
        </a:p>
      </dgm:t>
    </dgm:pt>
    <dgm:pt modelId="{D24D052B-A295-40D9-92C6-0AC0D6F5209A}">
      <dgm:prSet phldrT="[Text]"/>
      <dgm:spPr/>
      <dgm:t>
        <a:bodyPr/>
        <a:lstStyle/>
        <a:p>
          <a:r>
            <a:rPr lang="sv-SE" dirty="0"/>
            <a:t>-</a:t>
          </a:r>
        </a:p>
      </dgm:t>
    </dgm:pt>
    <dgm:pt modelId="{D4933E4B-6AA8-4665-A093-9489483C002A}" type="parTrans" cxnId="{964A29D9-7F8C-4DCD-906F-3C3D0BC2E7A6}">
      <dgm:prSet/>
      <dgm:spPr/>
      <dgm:t>
        <a:bodyPr/>
        <a:lstStyle/>
        <a:p>
          <a:endParaRPr lang="sv-SE"/>
        </a:p>
      </dgm:t>
    </dgm:pt>
    <dgm:pt modelId="{2E9BBA6E-F65D-4484-99FA-FA2AE298A96F}" type="sibTrans" cxnId="{964A29D9-7F8C-4DCD-906F-3C3D0BC2E7A6}">
      <dgm:prSet/>
      <dgm:spPr/>
      <dgm:t>
        <a:bodyPr/>
        <a:lstStyle/>
        <a:p>
          <a:endParaRPr lang="sv-SE"/>
        </a:p>
      </dgm:t>
    </dgm:pt>
    <dgm:pt modelId="{7F12F7AC-6562-4E18-A6A3-180216ECFD01}">
      <dgm:prSet phldrT="[Text]"/>
      <dgm:spPr/>
      <dgm:t>
        <a:bodyPr/>
        <a:lstStyle/>
        <a:p>
          <a:r>
            <a:rPr lang="sv-SE" dirty="0"/>
            <a:t>-</a:t>
          </a:r>
        </a:p>
      </dgm:t>
    </dgm:pt>
    <dgm:pt modelId="{AED8DF0B-26D5-404C-A1F0-E71D7B8F93D4}" type="parTrans" cxnId="{6E53D1C9-7A95-4536-BA33-43EF2C8BD34C}">
      <dgm:prSet/>
      <dgm:spPr/>
      <dgm:t>
        <a:bodyPr/>
        <a:lstStyle/>
        <a:p>
          <a:endParaRPr lang="sv-SE"/>
        </a:p>
      </dgm:t>
    </dgm:pt>
    <dgm:pt modelId="{1A858F5C-475F-4DF6-B4E0-1D53C446F130}" type="sibTrans" cxnId="{6E53D1C9-7A95-4536-BA33-43EF2C8BD34C}">
      <dgm:prSet/>
      <dgm:spPr/>
      <dgm:t>
        <a:bodyPr/>
        <a:lstStyle/>
        <a:p>
          <a:endParaRPr lang="sv-SE"/>
        </a:p>
      </dgm:t>
    </dgm:pt>
    <dgm:pt modelId="{2FEBF69B-B573-4465-B982-1A5D5B20C6BE}">
      <dgm:prSet phldrT="[Text]"/>
      <dgm:spPr/>
      <dgm:t>
        <a:bodyPr/>
        <a:lstStyle/>
        <a:p>
          <a:r>
            <a:rPr lang="sv-SE" dirty="0"/>
            <a:t>-</a:t>
          </a:r>
        </a:p>
      </dgm:t>
    </dgm:pt>
    <dgm:pt modelId="{BB6400E4-389C-4C61-9A68-080D0E9D9A88}" type="parTrans" cxnId="{306BCA55-CF64-4C1D-AF8F-74DEC9A10076}">
      <dgm:prSet/>
      <dgm:spPr/>
      <dgm:t>
        <a:bodyPr/>
        <a:lstStyle/>
        <a:p>
          <a:endParaRPr lang="sv-SE"/>
        </a:p>
      </dgm:t>
    </dgm:pt>
    <dgm:pt modelId="{376BE740-86AD-4548-91EA-775D87E466C6}" type="sibTrans" cxnId="{306BCA55-CF64-4C1D-AF8F-74DEC9A10076}">
      <dgm:prSet/>
      <dgm:spPr/>
      <dgm:t>
        <a:bodyPr/>
        <a:lstStyle/>
        <a:p>
          <a:endParaRPr lang="sv-SE"/>
        </a:p>
      </dgm:t>
    </dgm:pt>
    <dgm:pt modelId="{D804083B-1847-4C78-AF6C-158500C42C01}" type="pres">
      <dgm:prSet presAssocID="{5DF836F2-3019-4AC4-BEF9-B76422161D69}" presName="cycle" presStyleCnt="0">
        <dgm:presLayoutVars>
          <dgm:dir/>
          <dgm:resizeHandles val="exact"/>
        </dgm:presLayoutVars>
      </dgm:prSet>
      <dgm:spPr/>
    </dgm:pt>
    <dgm:pt modelId="{99CD7BBD-0908-46A6-9A32-D55A86E7093E}" type="pres">
      <dgm:prSet presAssocID="{6B6ADAA2-2ED1-479C-8302-80B5B981A9F3}" presName="dummy" presStyleCnt="0"/>
      <dgm:spPr/>
    </dgm:pt>
    <dgm:pt modelId="{F7BBFF3C-37C4-4D6F-A206-A383338AADE2}" type="pres">
      <dgm:prSet presAssocID="{6B6ADAA2-2ED1-479C-8302-80B5B981A9F3}" presName="node" presStyleLbl="revTx" presStyleIdx="0" presStyleCnt="4">
        <dgm:presLayoutVars>
          <dgm:bulletEnabled val="1"/>
        </dgm:presLayoutVars>
      </dgm:prSet>
      <dgm:spPr/>
    </dgm:pt>
    <dgm:pt modelId="{03327FDE-478F-4CC2-AFC8-A999447E5DC6}" type="pres">
      <dgm:prSet presAssocID="{0D53C60B-60D0-4EB4-A5BB-A3A3C992770E}" presName="sibTrans" presStyleLbl="node1" presStyleIdx="0" presStyleCnt="4" custLinFactNeighborY="-5640"/>
      <dgm:spPr/>
    </dgm:pt>
    <dgm:pt modelId="{DB9D1113-897E-4530-B944-487AFCFE43FA}" type="pres">
      <dgm:prSet presAssocID="{D24D052B-A295-40D9-92C6-0AC0D6F5209A}" presName="dummy" presStyleCnt="0"/>
      <dgm:spPr/>
    </dgm:pt>
    <dgm:pt modelId="{349D4AB8-33D3-4160-971B-C4A0A4D251A0}" type="pres">
      <dgm:prSet presAssocID="{D24D052B-A295-40D9-92C6-0AC0D6F5209A}" presName="node" presStyleLbl="revTx" presStyleIdx="1" presStyleCnt="4">
        <dgm:presLayoutVars>
          <dgm:bulletEnabled val="1"/>
        </dgm:presLayoutVars>
      </dgm:prSet>
      <dgm:spPr/>
    </dgm:pt>
    <dgm:pt modelId="{FE41726E-1B53-4392-B309-9C6249C751F5}" type="pres">
      <dgm:prSet presAssocID="{2E9BBA6E-F65D-4484-99FA-FA2AE298A96F}" presName="sibTrans" presStyleLbl="node1" presStyleIdx="1" presStyleCnt="4"/>
      <dgm:spPr/>
    </dgm:pt>
    <dgm:pt modelId="{756798A7-BCD4-42A3-83C8-9DCBEA1DCA54}" type="pres">
      <dgm:prSet presAssocID="{7F12F7AC-6562-4E18-A6A3-180216ECFD01}" presName="dummy" presStyleCnt="0"/>
      <dgm:spPr/>
    </dgm:pt>
    <dgm:pt modelId="{2B9E330B-A7CE-4FD9-9FCE-086769920B78}" type="pres">
      <dgm:prSet presAssocID="{7F12F7AC-6562-4E18-A6A3-180216ECFD01}" presName="node" presStyleLbl="revTx" presStyleIdx="2" presStyleCnt="4">
        <dgm:presLayoutVars>
          <dgm:bulletEnabled val="1"/>
        </dgm:presLayoutVars>
      </dgm:prSet>
      <dgm:spPr/>
    </dgm:pt>
    <dgm:pt modelId="{1A18DCB6-E69F-49F7-AC48-471134C491D2}" type="pres">
      <dgm:prSet presAssocID="{1A858F5C-475F-4DF6-B4E0-1D53C446F130}" presName="sibTrans" presStyleLbl="node1" presStyleIdx="2" presStyleCnt="4"/>
      <dgm:spPr/>
    </dgm:pt>
    <dgm:pt modelId="{EC0C846B-79D7-4B1F-91E5-B3F789826450}" type="pres">
      <dgm:prSet presAssocID="{2FEBF69B-B573-4465-B982-1A5D5B20C6BE}" presName="dummy" presStyleCnt="0"/>
      <dgm:spPr/>
    </dgm:pt>
    <dgm:pt modelId="{16B33B4F-F6CF-4BDA-B11B-5A0ABD78ED9E}" type="pres">
      <dgm:prSet presAssocID="{2FEBF69B-B573-4465-B982-1A5D5B20C6BE}" presName="node" presStyleLbl="revTx" presStyleIdx="3" presStyleCnt="4">
        <dgm:presLayoutVars>
          <dgm:bulletEnabled val="1"/>
        </dgm:presLayoutVars>
      </dgm:prSet>
      <dgm:spPr/>
    </dgm:pt>
    <dgm:pt modelId="{75D99A99-B984-45FE-A134-D9B5B5C3786E}" type="pres">
      <dgm:prSet presAssocID="{376BE740-86AD-4548-91EA-775D87E466C6}" presName="sibTrans" presStyleLbl="node1" presStyleIdx="3" presStyleCnt="4"/>
      <dgm:spPr/>
    </dgm:pt>
  </dgm:ptLst>
  <dgm:cxnLst>
    <dgm:cxn modelId="{EE912505-2BC4-4EE9-BC6B-54E9819210F0}" srcId="{5DF836F2-3019-4AC4-BEF9-B76422161D69}" destId="{6B6ADAA2-2ED1-479C-8302-80B5B981A9F3}" srcOrd="0" destOrd="0" parTransId="{4C1BA710-63B0-4738-AE91-E75BD36BF3ED}" sibTransId="{0D53C60B-60D0-4EB4-A5BB-A3A3C992770E}"/>
    <dgm:cxn modelId="{306BCA55-CF64-4C1D-AF8F-74DEC9A10076}" srcId="{5DF836F2-3019-4AC4-BEF9-B76422161D69}" destId="{2FEBF69B-B573-4465-B982-1A5D5B20C6BE}" srcOrd="3" destOrd="0" parTransId="{BB6400E4-389C-4C61-9A68-080D0E9D9A88}" sibTransId="{376BE740-86AD-4548-91EA-775D87E466C6}"/>
    <dgm:cxn modelId="{7A09DFA1-83E2-4B50-A14D-B3B4C219BFF2}" type="presOf" srcId="{7F12F7AC-6562-4E18-A6A3-180216ECFD01}" destId="{2B9E330B-A7CE-4FD9-9FCE-086769920B78}" srcOrd="0" destOrd="0" presId="urn:microsoft.com/office/officeart/2005/8/layout/cycle1"/>
    <dgm:cxn modelId="{BDEC7EA5-A73C-4804-B841-27A1F7939A98}" type="presOf" srcId="{2E9BBA6E-F65D-4484-99FA-FA2AE298A96F}" destId="{FE41726E-1B53-4392-B309-9C6249C751F5}" srcOrd="0" destOrd="0" presId="urn:microsoft.com/office/officeart/2005/8/layout/cycle1"/>
    <dgm:cxn modelId="{94F27AA7-988D-4B9D-B98B-AA37FFABECB9}" type="presOf" srcId="{D24D052B-A295-40D9-92C6-0AC0D6F5209A}" destId="{349D4AB8-33D3-4160-971B-C4A0A4D251A0}" srcOrd="0" destOrd="0" presId="urn:microsoft.com/office/officeart/2005/8/layout/cycle1"/>
    <dgm:cxn modelId="{79FAD7AB-D8D8-45F5-9BA0-5B9D830338F5}" type="presOf" srcId="{6B6ADAA2-2ED1-479C-8302-80B5B981A9F3}" destId="{F7BBFF3C-37C4-4D6F-A206-A383338AADE2}" srcOrd="0" destOrd="0" presId="urn:microsoft.com/office/officeart/2005/8/layout/cycle1"/>
    <dgm:cxn modelId="{6E53D1C9-7A95-4536-BA33-43EF2C8BD34C}" srcId="{5DF836F2-3019-4AC4-BEF9-B76422161D69}" destId="{7F12F7AC-6562-4E18-A6A3-180216ECFD01}" srcOrd="2" destOrd="0" parTransId="{AED8DF0B-26D5-404C-A1F0-E71D7B8F93D4}" sibTransId="{1A858F5C-475F-4DF6-B4E0-1D53C446F130}"/>
    <dgm:cxn modelId="{A7A8EDCE-E36A-4880-8BBA-3FA9D81A2935}" type="presOf" srcId="{0D53C60B-60D0-4EB4-A5BB-A3A3C992770E}" destId="{03327FDE-478F-4CC2-AFC8-A999447E5DC6}" srcOrd="0" destOrd="0" presId="urn:microsoft.com/office/officeart/2005/8/layout/cycle1"/>
    <dgm:cxn modelId="{964A29D9-7F8C-4DCD-906F-3C3D0BC2E7A6}" srcId="{5DF836F2-3019-4AC4-BEF9-B76422161D69}" destId="{D24D052B-A295-40D9-92C6-0AC0D6F5209A}" srcOrd="1" destOrd="0" parTransId="{D4933E4B-6AA8-4665-A093-9489483C002A}" sibTransId="{2E9BBA6E-F65D-4484-99FA-FA2AE298A96F}"/>
    <dgm:cxn modelId="{C8F3F2D9-2907-4063-909E-C160DBBBB484}" type="presOf" srcId="{2FEBF69B-B573-4465-B982-1A5D5B20C6BE}" destId="{16B33B4F-F6CF-4BDA-B11B-5A0ABD78ED9E}" srcOrd="0" destOrd="0" presId="urn:microsoft.com/office/officeart/2005/8/layout/cycle1"/>
    <dgm:cxn modelId="{0625A2E3-25BD-47AE-85D3-35EEB726B8AA}" type="presOf" srcId="{5DF836F2-3019-4AC4-BEF9-B76422161D69}" destId="{D804083B-1847-4C78-AF6C-158500C42C01}" srcOrd="0" destOrd="0" presId="urn:microsoft.com/office/officeart/2005/8/layout/cycle1"/>
    <dgm:cxn modelId="{10E0F3E4-D678-4642-92E6-28F88E64759E}" type="presOf" srcId="{1A858F5C-475F-4DF6-B4E0-1D53C446F130}" destId="{1A18DCB6-E69F-49F7-AC48-471134C491D2}" srcOrd="0" destOrd="0" presId="urn:microsoft.com/office/officeart/2005/8/layout/cycle1"/>
    <dgm:cxn modelId="{0730C8E5-9D0C-4C60-B9DB-11D9812E0742}" type="presOf" srcId="{376BE740-86AD-4548-91EA-775D87E466C6}" destId="{75D99A99-B984-45FE-A134-D9B5B5C3786E}" srcOrd="0" destOrd="0" presId="urn:microsoft.com/office/officeart/2005/8/layout/cycle1"/>
    <dgm:cxn modelId="{5ED8AB9A-2335-4E33-9C13-BA10B1DDA37E}" type="presParOf" srcId="{D804083B-1847-4C78-AF6C-158500C42C01}" destId="{99CD7BBD-0908-46A6-9A32-D55A86E7093E}" srcOrd="0" destOrd="0" presId="urn:microsoft.com/office/officeart/2005/8/layout/cycle1"/>
    <dgm:cxn modelId="{B938DBAE-D6DD-4AD1-B8E4-7F749E45E556}" type="presParOf" srcId="{D804083B-1847-4C78-AF6C-158500C42C01}" destId="{F7BBFF3C-37C4-4D6F-A206-A383338AADE2}" srcOrd="1" destOrd="0" presId="urn:microsoft.com/office/officeart/2005/8/layout/cycle1"/>
    <dgm:cxn modelId="{A5B4FA74-0EA2-4C2E-A030-42F08B79E8BD}" type="presParOf" srcId="{D804083B-1847-4C78-AF6C-158500C42C01}" destId="{03327FDE-478F-4CC2-AFC8-A999447E5DC6}" srcOrd="2" destOrd="0" presId="urn:microsoft.com/office/officeart/2005/8/layout/cycle1"/>
    <dgm:cxn modelId="{AE5ED8ED-A6D5-419B-8E23-04B1ED1389CF}" type="presParOf" srcId="{D804083B-1847-4C78-AF6C-158500C42C01}" destId="{DB9D1113-897E-4530-B944-487AFCFE43FA}" srcOrd="3" destOrd="0" presId="urn:microsoft.com/office/officeart/2005/8/layout/cycle1"/>
    <dgm:cxn modelId="{E441E7A5-34EC-4FA8-A650-51F52C7F94F0}" type="presParOf" srcId="{D804083B-1847-4C78-AF6C-158500C42C01}" destId="{349D4AB8-33D3-4160-971B-C4A0A4D251A0}" srcOrd="4" destOrd="0" presId="urn:microsoft.com/office/officeart/2005/8/layout/cycle1"/>
    <dgm:cxn modelId="{8AD2C1AD-49F0-439B-A4C9-CF9EC2A843D7}" type="presParOf" srcId="{D804083B-1847-4C78-AF6C-158500C42C01}" destId="{FE41726E-1B53-4392-B309-9C6249C751F5}" srcOrd="5" destOrd="0" presId="urn:microsoft.com/office/officeart/2005/8/layout/cycle1"/>
    <dgm:cxn modelId="{1477A848-F6E1-4A2D-84C5-E6FA5FFF1E5B}" type="presParOf" srcId="{D804083B-1847-4C78-AF6C-158500C42C01}" destId="{756798A7-BCD4-42A3-83C8-9DCBEA1DCA54}" srcOrd="6" destOrd="0" presId="urn:microsoft.com/office/officeart/2005/8/layout/cycle1"/>
    <dgm:cxn modelId="{00C8EC1E-F171-49D7-BCD5-0698378DA183}" type="presParOf" srcId="{D804083B-1847-4C78-AF6C-158500C42C01}" destId="{2B9E330B-A7CE-4FD9-9FCE-086769920B78}" srcOrd="7" destOrd="0" presId="urn:microsoft.com/office/officeart/2005/8/layout/cycle1"/>
    <dgm:cxn modelId="{E909CF3F-6EB4-4939-8C18-E631B491D4CB}" type="presParOf" srcId="{D804083B-1847-4C78-AF6C-158500C42C01}" destId="{1A18DCB6-E69F-49F7-AC48-471134C491D2}" srcOrd="8" destOrd="0" presId="urn:microsoft.com/office/officeart/2005/8/layout/cycle1"/>
    <dgm:cxn modelId="{BA8FE753-E4E5-4CEB-A1D0-6967640F5060}" type="presParOf" srcId="{D804083B-1847-4C78-AF6C-158500C42C01}" destId="{EC0C846B-79D7-4B1F-91E5-B3F789826450}" srcOrd="9" destOrd="0" presId="urn:microsoft.com/office/officeart/2005/8/layout/cycle1"/>
    <dgm:cxn modelId="{1CF09CE7-AB0F-4704-BAE2-921944CACB70}" type="presParOf" srcId="{D804083B-1847-4C78-AF6C-158500C42C01}" destId="{16B33B4F-F6CF-4BDA-B11B-5A0ABD78ED9E}" srcOrd="10" destOrd="0" presId="urn:microsoft.com/office/officeart/2005/8/layout/cycle1"/>
    <dgm:cxn modelId="{6F5957B3-8F9E-4921-9D20-BA496E083DF6}" type="presParOf" srcId="{D804083B-1847-4C78-AF6C-158500C42C01}" destId="{75D99A99-B984-45FE-A134-D9B5B5C3786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25DE3-B702-4ABF-BAB7-D4E1A2EC5AF3}" type="doc">
      <dgm:prSet loTypeId="urn:microsoft.com/office/officeart/2005/8/layout/chevron1" loCatId="process" qsTypeId="urn:microsoft.com/office/officeart/2005/8/quickstyle/simple1" qsCatId="simple" csTypeId="urn:microsoft.com/office/officeart/2005/8/colors/accent1_2" csCatId="accent1" phldr="1"/>
      <dgm:spPr/>
    </dgm:pt>
    <dgm:pt modelId="{EC9CCEFA-0E2A-4282-89BC-790185FA3856}">
      <dgm:prSet phldrT="[Text]"/>
      <dgm:spPr/>
      <dgm:t>
        <a:bodyPr/>
        <a:lstStyle/>
        <a:p>
          <a:r>
            <a:rPr lang="sv-SE" dirty="0"/>
            <a:t>-</a:t>
          </a:r>
        </a:p>
      </dgm:t>
    </dgm:pt>
    <dgm:pt modelId="{0499D7C2-8529-4CDF-90D3-4A4474C9798E}" type="parTrans" cxnId="{E76218B4-5B04-40AF-A250-EE344FA77AEA}">
      <dgm:prSet/>
      <dgm:spPr/>
      <dgm:t>
        <a:bodyPr/>
        <a:lstStyle/>
        <a:p>
          <a:endParaRPr lang="sv-SE"/>
        </a:p>
      </dgm:t>
    </dgm:pt>
    <dgm:pt modelId="{F66E2C35-9784-4FA0-A917-6328554BD9FD}" type="sibTrans" cxnId="{E76218B4-5B04-40AF-A250-EE344FA77AEA}">
      <dgm:prSet/>
      <dgm:spPr/>
      <dgm:t>
        <a:bodyPr/>
        <a:lstStyle/>
        <a:p>
          <a:endParaRPr lang="sv-SE"/>
        </a:p>
      </dgm:t>
    </dgm:pt>
    <dgm:pt modelId="{6EAC5929-AF2E-4D10-8253-DD72585CBF07}">
      <dgm:prSet phldrT="[Text]"/>
      <dgm:spPr/>
      <dgm:t>
        <a:bodyPr/>
        <a:lstStyle/>
        <a:p>
          <a:r>
            <a:rPr lang="sv-SE" dirty="0"/>
            <a:t>-</a:t>
          </a:r>
        </a:p>
      </dgm:t>
    </dgm:pt>
    <dgm:pt modelId="{F57D9B01-506E-412A-AFA4-65103771E3A6}" type="parTrans" cxnId="{BA5C819A-3051-4BF6-9FD4-770D713CF9AE}">
      <dgm:prSet/>
      <dgm:spPr/>
      <dgm:t>
        <a:bodyPr/>
        <a:lstStyle/>
        <a:p>
          <a:endParaRPr lang="sv-SE"/>
        </a:p>
      </dgm:t>
    </dgm:pt>
    <dgm:pt modelId="{C5943229-7094-4490-A34F-722EE32F040E}" type="sibTrans" cxnId="{BA5C819A-3051-4BF6-9FD4-770D713CF9AE}">
      <dgm:prSet/>
      <dgm:spPr/>
      <dgm:t>
        <a:bodyPr/>
        <a:lstStyle/>
        <a:p>
          <a:endParaRPr lang="sv-SE"/>
        </a:p>
      </dgm:t>
    </dgm:pt>
    <dgm:pt modelId="{84D56C96-29D4-42F8-8BA1-BCE5734A930A}">
      <dgm:prSet phldrT="[Text]"/>
      <dgm:spPr/>
      <dgm:t>
        <a:bodyPr/>
        <a:lstStyle/>
        <a:p>
          <a:r>
            <a:rPr lang="sv-SE" dirty="0"/>
            <a:t>-</a:t>
          </a:r>
        </a:p>
      </dgm:t>
    </dgm:pt>
    <dgm:pt modelId="{813CEA1D-0DD3-4CB9-9DB9-96CBC900E2A9}" type="parTrans" cxnId="{3A096E86-FFCE-4EE9-AF51-78D6A521320E}">
      <dgm:prSet/>
      <dgm:spPr/>
      <dgm:t>
        <a:bodyPr/>
        <a:lstStyle/>
        <a:p>
          <a:endParaRPr lang="sv-SE"/>
        </a:p>
      </dgm:t>
    </dgm:pt>
    <dgm:pt modelId="{CD6AF4AC-4D82-40B7-823A-1FFECBC39A11}" type="sibTrans" cxnId="{3A096E86-FFCE-4EE9-AF51-78D6A521320E}">
      <dgm:prSet/>
      <dgm:spPr/>
      <dgm:t>
        <a:bodyPr/>
        <a:lstStyle/>
        <a:p>
          <a:endParaRPr lang="sv-SE"/>
        </a:p>
      </dgm:t>
    </dgm:pt>
    <dgm:pt modelId="{B9437BFC-E318-4FAB-9780-D8FDFBCB3C48}">
      <dgm:prSet phldrT="[Text]"/>
      <dgm:spPr/>
      <dgm:t>
        <a:bodyPr/>
        <a:lstStyle/>
        <a:p>
          <a:r>
            <a:rPr lang="sv-SE" dirty="0"/>
            <a:t>-</a:t>
          </a:r>
        </a:p>
      </dgm:t>
    </dgm:pt>
    <dgm:pt modelId="{C0F1EC86-533B-4A19-B7AC-719621F96FB2}" type="parTrans" cxnId="{884C2EB7-B04C-4C1A-A78B-E59B3BB4ABFC}">
      <dgm:prSet/>
      <dgm:spPr/>
      <dgm:t>
        <a:bodyPr/>
        <a:lstStyle/>
        <a:p>
          <a:endParaRPr lang="sv-SE"/>
        </a:p>
      </dgm:t>
    </dgm:pt>
    <dgm:pt modelId="{DA8CDE22-47D1-4594-99E1-D84932DB8ACC}" type="sibTrans" cxnId="{884C2EB7-B04C-4C1A-A78B-E59B3BB4ABFC}">
      <dgm:prSet/>
      <dgm:spPr/>
      <dgm:t>
        <a:bodyPr/>
        <a:lstStyle/>
        <a:p>
          <a:endParaRPr lang="sv-SE"/>
        </a:p>
      </dgm:t>
    </dgm:pt>
    <dgm:pt modelId="{334C4F64-7B12-4972-A784-E364347AD6D0}" type="pres">
      <dgm:prSet presAssocID="{E7E25DE3-B702-4ABF-BAB7-D4E1A2EC5AF3}" presName="Name0" presStyleCnt="0">
        <dgm:presLayoutVars>
          <dgm:dir/>
          <dgm:animLvl val="lvl"/>
          <dgm:resizeHandles val="exact"/>
        </dgm:presLayoutVars>
      </dgm:prSet>
      <dgm:spPr/>
    </dgm:pt>
    <dgm:pt modelId="{4C3AFB7F-A7CB-4838-B5C9-ABEBFAF0FEE9}" type="pres">
      <dgm:prSet presAssocID="{EC9CCEFA-0E2A-4282-89BC-790185FA3856}" presName="parTxOnly" presStyleLbl="node1" presStyleIdx="0" presStyleCnt="4">
        <dgm:presLayoutVars>
          <dgm:chMax val="0"/>
          <dgm:chPref val="0"/>
          <dgm:bulletEnabled val="1"/>
        </dgm:presLayoutVars>
      </dgm:prSet>
      <dgm:spPr/>
    </dgm:pt>
    <dgm:pt modelId="{D68888AA-E397-43B3-9196-F84545B1F979}" type="pres">
      <dgm:prSet presAssocID="{F66E2C35-9784-4FA0-A917-6328554BD9FD}" presName="parTxOnlySpace" presStyleCnt="0"/>
      <dgm:spPr/>
    </dgm:pt>
    <dgm:pt modelId="{31197F6C-DE61-4DF7-B0D7-FCAD86D64722}" type="pres">
      <dgm:prSet presAssocID="{6EAC5929-AF2E-4D10-8253-DD72585CBF07}" presName="parTxOnly" presStyleLbl="node1" presStyleIdx="1" presStyleCnt="4">
        <dgm:presLayoutVars>
          <dgm:chMax val="0"/>
          <dgm:chPref val="0"/>
          <dgm:bulletEnabled val="1"/>
        </dgm:presLayoutVars>
      </dgm:prSet>
      <dgm:spPr/>
    </dgm:pt>
    <dgm:pt modelId="{1A3DF3B2-8F1E-4AC2-A6D0-ED897111A30C}" type="pres">
      <dgm:prSet presAssocID="{C5943229-7094-4490-A34F-722EE32F040E}" presName="parTxOnlySpace" presStyleCnt="0"/>
      <dgm:spPr/>
    </dgm:pt>
    <dgm:pt modelId="{B7F0FECE-234F-45B2-95D7-F968E159871D}" type="pres">
      <dgm:prSet presAssocID="{84D56C96-29D4-42F8-8BA1-BCE5734A930A}" presName="parTxOnly" presStyleLbl="node1" presStyleIdx="2" presStyleCnt="4">
        <dgm:presLayoutVars>
          <dgm:chMax val="0"/>
          <dgm:chPref val="0"/>
          <dgm:bulletEnabled val="1"/>
        </dgm:presLayoutVars>
      </dgm:prSet>
      <dgm:spPr/>
    </dgm:pt>
    <dgm:pt modelId="{D86BF951-1117-4F0B-A128-1604C9135802}" type="pres">
      <dgm:prSet presAssocID="{CD6AF4AC-4D82-40B7-823A-1FFECBC39A11}" presName="parTxOnlySpace" presStyleCnt="0"/>
      <dgm:spPr/>
    </dgm:pt>
    <dgm:pt modelId="{E18B0683-8A28-4674-97A7-E446944E14D1}" type="pres">
      <dgm:prSet presAssocID="{B9437BFC-E318-4FAB-9780-D8FDFBCB3C48}" presName="parTxOnly" presStyleLbl="node1" presStyleIdx="3" presStyleCnt="4">
        <dgm:presLayoutVars>
          <dgm:chMax val="0"/>
          <dgm:chPref val="0"/>
          <dgm:bulletEnabled val="1"/>
        </dgm:presLayoutVars>
      </dgm:prSet>
      <dgm:spPr/>
    </dgm:pt>
  </dgm:ptLst>
  <dgm:cxnLst>
    <dgm:cxn modelId="{DF6CB054-9567-4A63-B8F4-AB2CFE62B599}" type="presOf" srcId="{E7E25DE3-B702-4ABF-BAB7-D4E1A2EC5AF3}" destId="{334C4F64-7B12-4972-A784-E364347AD6D0}" srcOrd="0" destOrd="0" presId="urn:microsoft.com/office/officeart/2005/8/layout/chevron1"/>
    <dgm:cxn modelId="{3A096E86-FFCE-4EE9-AF51-78D6A521320E}" srcId="{E7E25DE3-B702-4ABF-BAB7-D4E1A2EC5AF3}" destId="{84D56C96-29D4-42F8-8BA1-BCE5734A930A}" srcOrd="2" destOrd="0" parTransId="{813CEA1D-0DD3-4CB9-9DB9-96CBC900E2A9}" sibTransId="{CD6AF4AC-4D82-40B7-823A-1FFECBC39A11}"/>
    <dgm:cxn modelId="{BA5C819A-3051-4BF6-9FD4-770D713CF9AE}" srcId="{E7E25DE3-B702-4ABF-BAB7-D4E1A2EC5AF3}" destId="{6EAC5929-AF2E-4D10-8253-DD72585CBF07}" srcOrd="1" destOrd="0" parTransId="{F57D9B01-506E-412A-AFA4-65103771E3A6}" sibTransId="{C5943229-7094-4490-A34F-722EE32F040E}"/>
    <dgm:cxn modelId="{DD5F08A4-DA7E-44AB-976F-C7DC9A4CEE10}" type="presOf" srcId="{84D56C96-29D4-42F8-8BA1-BCE5734A930A}" destId="{B7F0FECE-234F-45B2-95D7-F968E159871D}" srcOrd="0" destOrd="0" presId="urn:microsoft.com/office/officeart/2005/8/layout/chevron1"/>
    <dgm:cxn modelId="{B43841A5-01E2-4AB8-A224-AFDC5BCC207D}" type="presOf" srcId="{EC9CCEFA-0E2A-4282-89BC-790185FA3856}" destId="{4C3AFB7F-A7CB-4838-B5C9-ABEBFAF0FEE9}" srcOrd="0" destOrd="0" presId="urn:microsoft.com/office/officeart/2005/8/layout/chevron1"/>
    <dgm:cxn modelId="{E76218B4-5B04-40AF-A250-EE344FA77AEA}" srcId="{E7E25DE3-B702-4ABF-BAB7-D4E1A2EC5AF3}" destId="{EC9CCEFA-0E2A-4282-89BC-790185FA3856}" srcOrd="0" destOrd="0" parTransId="{0499D7C2-8529-4CDF-90D3-4A4474C9798E}" sibTransId="{F66E2C35-9784-4FA0-A917-6328554BD9FD}"/>
    <dgm:cxn modelId="{884C2EB7-B04C-4C1A-A78B-E59B3BB4ABFC}" srcId="{E7E25DE3-B702-4ABF-BAB7-D4E1A2EC5AF3}" destId="{B9437BFC-E318-4FAB-9780-D8FDFBCB3C48}" srcOrd="3" destOrd="0" parTransId="{C0F1EC86-533B-4A19-B7AC-719621F96FB2}" sibTransId="{DA8CDE22-47D1-4594-99E1-D84932DB8ACC}"/>
    <dgm:cxn modelId="{A3F338C2-EB84-4FE4-B8B9-1688466B393B}" type="presOf" srcId="{6EAC5929-AF2E-4D10-8253-DD72585CBF07}" destId="{31197F6C-DE61-4DF7-B0D7-FCAD86D64722}" srcOrd="0" destOrd="0" presId="urn:microsoft.com/office/officeart/2005/8/layout/chevron1"/>
    <dgm:cxn modelId="{CFD85BC7-739F-41C4-894B-9646755841BF}" type="presOf" srcId="{B9437BFC-E318-4FAB-9780-D8FDFBCB3C48}" destId="{E18B0683-8A28-4674-97A7-E446944E14D1}" srcOrd="0" destOrd="0" presId="urn:microsoft.com/office/officeart/2005/8/layout/chevron1"/>
    <dgm:cxn modelId="{A83DE7E9-54D8-407A-9A9D-48CAAE59BA61}" type="presParOf" srcId="{334C4F64-7B12-4972-A784-E364347AD6D0}" destId="{4C3AFB7F-A7CB-4838-B5C9-ABEBFAF0FEE9}" srcOrd="0" destOrd="0" presId="urn:microsoft.com/office/officeart/2005/8/layout/chevron1"/>
    <dgm:cxn modelId="{2D06255D-0237-445D-8882-E731157F2B2B}" type="presParOf" srcId="{334C4F64-7B12-4972-A784-E364347AD6D0}" destId="{D68888AA-E397-43B3-9196-F84545B1F979}" srcOrd="1" destOrd="0" presId="urn:microsoft.com/office/officeart/2005/8/layout/chevron1"/>
    <dgm:cxn modelId="{93FFE381-4EB1-4BA0-8612-95A556CE3475}" type="presParOf" srcId="{334C4F64-7B12-4972-A784-E364347AD6D0}" destId="{31197F6C-DE61-4DF7-B0D7-FCAD86D64722}" srcOrd="2" destOrd="0" presId="urn:microsoft.com/office/officeart/2005/8/layout/chevron1"/>
    <dgm:cxn modelId="{D6BBB7D1-24DE-43C8-85A0-EAE645086C82}" type="presParOf" srcId="{334C4F64-7B12-4972-A784-E364347AD6D0}" destId="{1A3DF3B2-8F1E-4AC2-A6D0-ED897111A30C}" srcOrd="3" destOrd="0" presId="urn:microsoft.com/office/officeart/2005/8/layout/chevron1"/>
    <dgm:cxn modelId="{62E6313C-F607-42D9-B243-6EE157EB97F6}" type="presParOf" srcId="{334C4F64-7B12-4972-A784-E364347AD6D0}" destId="{B7F0FECE-234F-45B2-95D7-F968E159871D}" srcOrd="4" destOrd="0" presId="urn:microsoft.com/office/officeart/2005/8/layout/chevron1"/>
    <dgm:cxn modelId="{D0860DE9-AB38-4E0D-85A9-B882447C668F}" type="presParOf" srcId="{334C4F64-7B12-4972-A784-E364347AD6D0}" destId="{D86BF951-1117-4F0B-A128-1604C9135802}" srcOrd="5" destOrd="0" presId="urn:microsoft.com/office/officeart/2005/8/layout/chevron1"/>
    <dgm:cxn modelId="{4257C1F9-F089-41D2-9074-2337222AC3FE}" type="presParOf" srcId="{334C4F64-7B12-4972-A784-E364347AD6D0}" destId="{E18B0683-8A28-4674-97A7-E446944E14D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FF3C-37C4-4D6F-A206-A383338AADE2}">
      <dsp:nvSpPr>
        <dsp:cNvPr id="0" name=""/>
        <dsp:cNvSpPr/>
      </dsp:nvSpPr>
      <dsp:spPr>
        <a:xfrm>
          <a:off x="105649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26756"/>
        <a:ext cx="425943" cy="425943"/>
      </dsp:txXfrm>
    </dsp:sp>
    <dsp:sp modelId="{03327FDE-478F-4CC2-AFC8-A999447E5DC6}">
      <dsp:nvSpPr>
        <dsp:cNvPr id="0" name=""/>
        <dsp:cNvSpPr/>
      </dsp:nvSpPr>
      <dsp:spPr>
        <a:xfrm>
          <a:off x="306182" y="-67942"/>
          <a:ext cx="1203102" cy="1203102"/>
        </a:xfrm>
        <a:prstGeom prst="circularArrow">
          <a:avLst>
            <a:gd name="adj1" fmla="val 6904"/>
            <a:gd name="adj2" fmla="val 465485"/>
            <a:gd name="adj3" fmla="val 548858"/>
            <a:gd name="adj4" fmla="val 205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4AB8-33D3-4160-971B-C4A0A4D251A0}">
      <dsp:nvSpPr>
        <dsp:cNvPr id="0" name=""/>
        <dsp:cNvSpPr/>
      </dsp:nvSpPr>
      <dsp:spPr>
        <a:xfrm>
          <a:off x="105649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750226"/>
        <a:ext cx="425943" cy="425943"/>
      </dsp:txXfrm>
    </dsp:sp>
    <dsp:sp modelId="{FE41726E-1B53-4392-B309-9C6249C751F5}">
      <dsp:nvSpPr>
        <dsp:cNvPr id="0" name=""/>
        <dsp:cNvSpPr/>
      </dsp:nvSpPr>
      <dsp:spPr>
        <a:xfrm>
          <a:off x="306182" y="-87"/>
          <a:ext cx="1203102" cy="1203102"/>
        </a:xfrm>
        <a:prstGeom prst="circularArrow">
          <a:avLst>
            <a:gd name="adj1" fmla="val 6904"/>
            <a:gd name="adj2" fmla="val 465485"/>
            <a:gd name="adj3" fmla="val 5948858"/>
            <a:gd name="adj4" fmla="val 43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E330B-A7CE-4FD9-9FCE-086769920B78}">
      <dsp:nvSpPr>
        <dsp:cNvPr id="0" name=""/>
        <dsp:cNvSpPr/>
      </dsp:nvSpPr>
      <dsp:spPr>
        <a:xfrm>
          <a:off x="33302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750226"/>
        <a:ext cx="425943" cy="425943"/>
      </dsp:txXfrm>
    </dsp:sp>
    <dsp:sp modelId="{1A18DCB6-E69F-49F7-AC48-471134C491D2}">
      <dsp:nvSpPr>
        <dsp:cNvPr id="0" name=""/>
        <dsp:cNvSpPr/>
      </dsp:nvSpPr>
      <dsp:spPr>
        <a:xfrm>
          <a:off x="306182" y="-87"/>
          <a:ext cx="1203102" cy="1203102"/>
        </a:xfrm>
        <a:prstGeom prst="circularArrow">
          <a:avLst>
            <a:gd name="adj1" fmla="val 6904"/>
            <a:gd name="adj2" fmla="val 465485"/>
            <a:gd name="adj3" fmla="val 11348858"/>
            <a:gd name="adj4" fmla="val 97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33B4F-F6CF-4BDA-B11B-5A0ABD78ED9E}">
      <dsp:nvSpPr>
        <dsp:cNvPr id="0" name=""/>
        <dsp:cNvSpPr/>
      </dsp:nvSpPr>
      <dsp:spPr>
        <a:xfrm>
          <a:off x="33302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26756"/>
        <a:ext cx="425943" cy="425943"/>
      </dsp:txXfrm>
    </dsp:sp>
    <dsp:sp modelId="{75D99A99-B984-45FE-A134-D9B5B5C3786E}">
      <dsp:nvSpPr>
        <dsp:cNvPr id="0" name=""/>
        <dsp:cNvSpPr/>
      </dsp:nvSpPr>
      <dsp:spPr>
        <a:xfrm>
          <a:off x="306182" y="-87"/>
          <a:ext cx="1203102" cy="1203102"/>
        </a:xfrm>
        <a:prstGeom prst="circularArrow">
          <a:avLst>
            <a:gd name="adj1" fmla="val 6904"/>
            <a:gd name="adj2" fmla="val 465485"/>
            <a:gd name="adj3" fmla="val 16748858"/>
            <a:gd name="adj4" fmla="val 151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AFB7F-A7CB-4838-B5C9-ABEBFAF0FEE9}">
      <dsp:nvSpPr>
        <dsp:cNvPr id="0" name=""/>
        <dsp:cNvSpPr/>
      </dsp:nvSpPr>
      <dsp:spPr>
        <a:xfrm>
          <a:off x="203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9006" y="1225707"/>
        <a:ext cx="710913" cy="473942"/>
      </dsp:txXfrm>
    </dsp:sp>
    <dsp:sp modelId="{31197F6C-DE61-4DF7-B0D7-FCAD86D64722}">
      <dsp:nvSpPr>
        <dsp:cNvPr id="0" name=""/>
        <dsp:cNvSpPr/>
      </dsp:nvSpPr>
      <dsp:spPr>
        <a:xfrm>
          <a:off x="106840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1305376" y="1225707"/>
        <a:ext cx="710913" cy="473942"/>
      </dsp:txXfrm>
    </dsp:sp>
    <dsp:sp modelId="{B7F0FECE-234F-45B2-95D7-F968E159871D}">
      <dsp:nvSpPr>
        <dsp:cNvPr id="0" name=""/>
        <dsp:cNvSpPr/>
      </dsp:nvSpPr>
      <dsp:spPr>
        <a:xfrm>
          <a:off x="213477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71745" y="1225707"/>
        <a:ext cx="710913" cy="473942"/>
      </dsp:txXfrm>
    </dsp:sp>
    <dsp:sp modelId="{E18B0683-8A28-4674-97A7-E446944E14D1}">
      <dsp:nvSpPr>
        <dsp:cNvPr id="0" name=""/>
        <dsp:cNvSpPr/>
      </dsp:nvSpPr>
      <dsp:spPr>
        <a:xfrm>
          <a:off x="320114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3438115" y="1225707"/>
        <a:ext cx="710913" cy="47394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21EDC-98BC-4E65-9E5C-A7FD4386C854}"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EC34D-8E2C-4602-8E6A-7F19B227903B}" type="slidenum">
              <a:rPr lang="sv-SE" smtClean="0"/>
              <a:t>‹#›</a:t>
            </a:fld>
            <a:endParaRPr lang="sv-SE"/>
          </a:p>
        </p:txBody>
      </p:sp>
    </p:spTree>
    <p:extLst>
      <p:ext uri="{BB962C8B-B14F-4D97-AF65-F5344CB8AC3E}">
        <p14:creationId xmlns:p14="http://schemas.microsoft.com/office/powerpoint/2010/main" val="60914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I boken ”Tänka Göra-Effekten – utveckla din organisation för nya resultat” presenteras Teamwork-triangeln och alla delar gås igenom noggrant. I boken, i del sex, presenteras ett workshop-upplägg med sex stycken workshops. Det här är det materialet. </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Det är bra om du har läst boken innan du ska ta dig an materialet. Men det är givetvis helt okej att använda hela eller delar av materialet oavsett om du läst boken eller inte.</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Du kommer troligen behöva anpassa materialet, upplägget, tider, agenda osv till din kontext. Se inte materialet som lösningen utan som en utgångspunkt för din och er utforskning. </a:t>
            </a:r>
          </a:p>
          <a:p>
            <a:endParaRPr lang="sv-SE"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Jag hoppas att du får nytta av materialet och att du anger källa om du refererar till det. Hör gärna av dig med feedback för att förbättra innehållet! </a:t>
            </a:r>
            <a:r>
              <a:rPr lang="sv-SE" b="0" i="0" dirty="0">
                <a:solidFill>
                  <a:srgbClr val="000000"/>
                </a:solidFill>
                <a:effectLst/>
                <a:latin typeface="Poppins" panose="00000500000000000000" pitchFamily="2" charset="0"/>
              </a:rPr>
              <a:t>Lycka till!</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Kontaktuppgifter hittar du här:</a:t>
            </a:r>
          </a:p>
          <a:p>
            <a:r>
              <a:rPr lang="sv-SE" sz="1800" dirty="0">
                <a:solidFill>
                  <a:srgbClr val="3C3C3C"/>
                </a:solidFill>
                <a:effectLst/>
                <a:latin typeface="Montserrat" panose="00000500000000000000" pitchFamily="2" charset="0"/>
                <a:hlinkClick r:id="rId3"/>
              </a:rPr>
              <a:t>www.tänkagöraeffekten.se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99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1" dirty="0"/>
          </a:p>
          <a:p>
            <a:r>
              <a:rPr lang="sv-SE" b="0" dirty="0"/>
              <a:t>Se innehållet i den här Powerpointpresentationen som en utgångspunkt. Teorin bakom hittar du i boken </a:t>
            </a:r>
            <a:r>
              <a:rPr lang="sv-SE" sz="1800" i="1" dirty="0">
                <a:solidFill>
                  <a:srgbClr val="3C3C3C"/>
                </a:solidFill>
                <a:effectLst/>
                <a:latin typeface="Calibri" panose="020F0502020204030204" pitchFamily="34" charset="0"/>
              </a:rPr>
              <a:t>Tänka Göra-Effekten - Utveckla din organisation för nya resultat, </a:t>
            </a:r>
            <a:r>
              <a:rPr lang="sv-SE" sz="1800" dirty="0">
                <a:solidFill>
                  <a:srgbClr val="3C3C3C"/>
                </a:solidFill>
                <a:effectLst/>
                <a:latin typeface="Montserrat" panose="00000500000000000000" pitchFamily="2" charset="0"/>
                <a:hlinkClick r:id="rId3"/>
              </a:rPr>
              <a:t>www.tänkagöraeffekten.se</a:t>
            </a:r>
            <a:endParaRPr lang="sv-SE" b="0" i="1" dirty="0"/>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07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a:t>
            </a:r>
          </a:p>
          <a:p>
            <a:endParaRPr lang="sv-SE" sz="1200" b="0" i="0" kern="1200" dirty="0">
              <a:solidFill>
                <a:schemeClr val="tx1"/>
              </a:solidFill>
              <a:effectLst/>
              <a:latin typeface="+mn-lt"/>
              <a:ea typeface="+mn-ea"/>
              <a:cs typeface="+mn-cs"/>
            </a:endParaRPr>
          </a:p>
          <a:p>
            <a:r>
              <a:rPr lang="sv-SE" dirty="0"/>
              <a:t>Att läsa innan: Läs kapitel 5</a:t>
            </a:r>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11</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Agenda – Workshop 5, </a:t>
            </a:r>
            <a:r>
              <a:rPr lang="sv-SE" b="1" dirty="0"/>
              <a:t>2 timmar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Tider i parantes bara en vägledning. Det är mycket innehåll och lite tid. Var noga med </a:t>
            </a:r>
            <a:r>
              <a:rPr lang="sv-SE" b="0" dirty="0" err="1"/>
              <a:t>timebox</a:t>
            </a:r>
            <a:r>
              <a:rPr lang="sv-SE" b="0" dirty="0"/>
              <a:t>. Det är ofta bättre att boka fler tillfällen än att dra ut på tiden eller stryka innehåll. Används fördelen av att det är korta pass. Det ger ofta fokus. Det går att prata om ett ämne en hel dag, det går också att prata om det i femton minuter … </a:t>
            </a:r>
          </a:p>
        </p:txBody>
      </p:sp>
      <p:sp>
        <p:nvSpPr>
          <p:cNvPr id="4" name="Platshållare för bildnummer 3"/>
          <p:cNvSpPr>
            <a:spLocks noGrp="1"/>
          </p:cNvSpPr>
          <p:nvPr>
            <p:ph type="sldNum" sz="quarter" idx="5"/>
          </p:nvPr>
        </p:nvSpPr>
        <p:spPr/>
        <p:txBody>
          <a:bodyPr/>
          <a:lstStyle/>
          <a:p>
            <a:fld id="{C229B396-FB87-4BCB-90B2-1C7BED4C6B6B}" type="slidenum">
              <a:rPr lang="sv-SE" smtClean="0"/>
              <a:t>12</a:t>
            </a:fld>
            <a:endParaRPr lang="sv-SE"/>
          </a:p>
        </p:txBody>
      </p:sp>
    </p:spTree>
    <p:extLst>
      <p:ext uri="{BB962C8B-B14F-4D97-AF65-F5344CB8AC3E}">
        <p14:creationId xmlns:p14="http://schemas.microsoft.com/office/powerpoint/2010/main" val="176993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200" kern="100" dirty="0">
                <a:effectLst/>
                <a:latin typeface="Aptos" panose="020B0004020202020204" pitchFamily="34" charset="0"/>
                <a:ea typeface="Aptos" panose="020B0004020202020204" pitchFamily="34" charset="0"/>
                <a:cs typeface="Times New Roman" panose="02020603050405020304" pitchFamily="18" charset="0"/>
              </a:rPr>
              <a:t>Dialogen är helig för lärandet.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13</a:t>
            </a:fld>
            <a:endParaRPr lang="sv-SE"/>
          </a:p>
        </p:txBody>
      </p:sp>
    </p:spTree>
    <p:extLst>
      <p:ext uri="{BB962C8B-B14F-4D97-AF65-F5344CB8AC3E}">
        <p14:creationId xmlns:p14="http://schemas.microsoft.com/office/powerpoint/2010/main" val="10529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Incheckning –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Låt alla få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möjligheten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att komma till tals men inte med några längre utläggningar.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14</a:t>
            </a:fld>
            <a:endParaRPr lang="sv-SE"/>
          </a:p>
        </p:txBody>
      </p:sp>
    </p:spTree>
    <p:extLst>
      <p:ext uri="{BB962C8B-B14F-4D97-AF65-F5344CB8AC3E}">
        <p14:creationId xmlns:p14="http://schemas.microsoft.com/office/powerpoint/2010/main" val="18470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Vad landade ni i sist? Behöver ni prioritera några insatser? </a:t>
            </a:r>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15</a:t>
            </a:fld>
            <a:endParaRPr lang="sv-SE"/>
          </a:p>
        </p:txBody>
      </p:sp>
    </p:spTree>
    <p:extLst>
      <p:ext uri="{BB962C8B-B14F-4D97-AF65-F5344CB8AC3E}">
        <p14:creationId xmlns:p14="http://schemas.microsoft.com/office/powerpoint/2010/main" val="181834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dirty="0"/>
              <a:t>Guide till workshopledaren</a:t>
            </a:r>
          </a:p>
          <a:p>
            <a:pPr marL="342900" lvl="0" indent="-342900">
              <a:lnSpc>
                <a:spcPct val="107000"/>
              </a:lnSpc>
              <a:spcAft>
                <a:spcPts val="800"/>
              </a:spcAft>
              <a:buFont typeface="Arial" panose="020B0604020202020204" pitchFamily="34" charset="0"/>
              <a:buChar char="•"/>
              <a:tabLst>
                <a:tab pos="457200" algn="l"/>
              </a:tabLst>
            </a:pPr>
            <a:endParaRPr lang="sv-SE" sz="9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000" dirty="0"/>
              <a:t>Teori – Systemsyn och Systemtänkarens goda vanor – (30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r>
              <a:rPr lang="en-US" sz="1000" i="1" dirty="0"/>
              <a:t>Systems thinking is a discipline for seeing wholes. It is a framework for seeing interrelationships rather than things, for seeing ‘patterns of change’ rather than static ‘snapshots.’ </a:t>
            </a:r>
          </a:p>
          <a:p>
            <a:endParaRPr lang="en-US" sz="1000" dirty="0"/>
          </a:p>
          <a:p>
            <a:r>
              <a:rPr lang="en-US" sz="1200" dirty="0"/>
              <a:t>Peter Senge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”Vi måste acceptera att alla teorier och perspektiv som vi använder oss av för att studera organisationer och ledarskap är ofullständiga, snedvridna och vilseledande, samtidigt som de kan ge oss värdefulla insikter.” – Gareth Morgan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”När en organisation ska utvecklas och förändras finns det egentligen ingenting så praktiskt som en god teori.” – Kurt Lewin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9B396-FB87-4BCB-90B2-1C7BED4C6B6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217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Repetera från tidigare workshops.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p:txBody>
      </p:sp>
      <p:sp>
        <p:nvSpPr>
          <p:cNvPr id="4" name="Slide Number Placeholder 3"/>
          <p:cNvSpPr>
            <a:spLocks noGrp="1"/>
          </p:cNvSpPr>
          <p:nvPr>
            <p:ph type="sldNum" sz="quarter" idx="5"/>
          </p:nvPr>
        </p:nvSpPr>
        <p:spPr/>
        <p:txBody>
          <a:bodyPr/>
          <a:lstStyle/>
          <a:p>
            <a:fld id="{18C8D6DC-8749-4182-90BE-06D749996D0B}" type="slidenum">
              <a:rPr lang="sv-SE" smtClean="0"/>
              <a:t>17</a:t>
            </a:fld>
            <a:endParaRPr lang="sv-SE"/>
          </a:p>
        </p:txBody>
      </p:sp>
    </p:spTree>
    <p:extLst>
      <p:ext uri="{BB962C8B-B14F-4D97-AF65-F5344CB8AC3E}">
        <p14:creationId xmlns:p14="http://schemas.microsoft.com/office/powerpoint/2010/main" val="317773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b="1" dirty="0"/>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 från tidigare workshops. </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Systemsyn eller systemtänkande, på engelska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systems</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är ett sätt att tolka, förstå och beskriva världen genom att se och försöka förstå helheter, samband och interaktioner inom och mellan system snarare än att analysera enskilda delar isolerat.</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Söker du enkla lösningar och snabba svar kommer systemsyn inte vara till någon hjälp. Systemsyn kan upplevas abstrakt och ställer en hel del krav på oss när vi ska förstå och använda oss av teorierna. Men det är belönande! </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Donella</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H.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Meadow</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 in Systems)</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beskrivning av ett system är mycket användbar. Hon beskriver ett system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907EC34D-8E2C-4602-8E6A-7F19B227903B}" type="slidenum">
              <a:rPr lang="sv-SE" smtClean="0"/>
              <a:t>18</a:t>
            </a:fld>
            <a:endParaRPr lang="sv-SE"/>
          </a:p>
        </p:txBody>
      </p:sp>
    </p:spTree>
    <p:extLst>
      <p:ext uri="{BB962C8B-B14F-4D97-AF65-F5344CB8AC3E}">
        <p14:creationId xmlns:p14="http://schemas.microsoft.com/office/powerpoint/2010/main" val="148324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Repetera från tidigare workshops.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Systemsyn eller systemtänkande, på engelska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systems</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i="1"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är ett sätt att tolka, förstå och beskriva världen genom att se och försöka förstå helheter, samband och interaktioner inom och mellan system snarare än att analysera enskilda delar isolerat.</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Söker du enkla lösningar och snabba svar kommer systemsyn inte vara till någon hjälp. Systemsyn kan upplevas abstrakt och ställer en hel del krav på oss när vi ska förstå och använda oss av teorierna. Men det är belönande!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Donella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H.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Meadow</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i="1"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 in Systems)</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beskrivning av ett system är mycket användbar. Hon beskriver ett system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19</a:t>
            </a:fld>
            <a:endParaRPr lang="sv-SE"/>
          </a:p>
        </p:txBody>
      </p:sp>
    </p:spTree>
    <p:extLst>
      <p:ext uri="{BB962C8B-B14F-4D97-AF65-F5344CB8AC3E}">
        <p14:creationId xmlns:p14="http://schemas.microsoft.com/office/powerpoint/2010/main" val="321240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Längst upp till höger i varje bild hittar du en ikon som guider dig i hur du kan använda bilden.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41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5AE55-9107-6D63-4E09-52281B8A6A1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2374CB-AD5D-6D92-DAC0-20706829B9E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9FDE65C-CDAE-2692-54B9-045F4199A0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Repetera från tidigare workshops.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Maskiner är komplicerade system. Vi kan ta cykeln som exempel. Den består av delar som behöver vara ihopsatta på ett fördefinierat sätt för att fungera för att lösa en uppgift om och om igen: att cyklas på. Några andra uppgifter kan en cykel inte lösa. Den kan inte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vabba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handla mat, planera en fest eller plantera en växt i trädgården. Komplicerade system =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kring en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funktion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för att lösa en uppgift.</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ett komplext system har delarna, till skillnad mot det komplicerade systemet, även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handlingsförmåga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En organisation med ett syfte och funktion som består av människor med handlingsförmåga är således ett biologiskt och socialt komplext system. Komplexa system = levande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delar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syfte/funktion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för att lösa en eller flera olika problem eller uppgifter.</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buNone/>
              <a:tabLst>
                <a:tab pos="3395345" algn="l"/>
              </a:tabLst>
            </a:pPr>
            <a:r>
              <a:rPr lang="en-US" sz="1800" i="1"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In any system that is brought together for a purpose, there is no such thing as real conflict, only unexamined assumptions.</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tabLst>
                <a:tab pos="3395345" algn="l"/>
              </a:tabLst>
            </a:pPr>
            <a:r>
              <a:rPr lang="sv-SE" sz="18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Gregory </a:t>
            </a:r>
            <a:r>
              <a:rPr lang="sv-SE" sz="1800" kern="100" dirty="0" err="1">
                <a:effectLst/>
                <a:highlight>
                  <a:srgbClr val="D3D3D3"/>
                </a:highlight>
                <a:latin typeface="Aptos" panose="020B0004020202020204" pitchFamily="34" charset="0"/>
                <a:ea typeface="Aptos" panose="020B0004020202020204" pitchFamily="34" charset="0"/>
                <a:cs typeface="Times New Roman" panose="02020603050405020304" pitchFamily="18" charset="0"/>
              </a:rPr>
              <a:t>Bateson</a:t>
            </a:r>
            <a:r>
              <a:rPr lang="sv-SE" sz="18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 antropolog och systemtänkare.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8574C524-13E3-51DF-E6D1-FC39F1D59094}"/>
              </a:ext>
            </a:extLst>
          </p:cNvPr>
          <p:cNvSpPr>
            <a:spLocks noGrp="1"/>
          </p:cNvSpPr>
          <p:nvPr>
            <p:ph type="sldNum" sz="quarter" idx="5"/>
          </p:nvPr>
        </p:nvSpPr>
        <p:spPr/>
        <p:txBody>
          <a:bodyPr/>
          <a:lstStyle/>
          <a:p>
            <a:fld id="{AAE7F3C9-B16A-4DBC-A2EB-5789C7563A1C}" type="slidenum">
              <a:rPr lang="sv-SE" smtClean="0"/>
              <a:t>20</a:t>
            </a:fld>
            <a:endParaRPr lang="sv-SE"/>
          </a:p>
        </p:txBody>
      </p:sp>
    </p:spTree>
    <p:extLst>
      <p:ext uri="{BB962C8B-B14F-4D97-AF65-F5344CB8AC3E}">
        <p14:creationId xmlns:p14="http://schemas.microsoft.com/office/powerpoint/2010/main" val="53350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968E-A4B8-F182-CD4C-E60E276F49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380BA4-6C85-DD8A-0E9D-BD9A8FF7F39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62C2F98-20E4-C963-6742-B9512DDD09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Repetera från tidigare workshops. </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Komplicerade system -  </a:t>
            </a:r>
            <a:r>
              <a:rPr lang="sv-SE" sz="1800" dirty="0"/>
              <a:t>Löser </a:t>
            </a:r>
            <a:r>
              <a:rPr lang="sv-SE" sz="1800" b="1" dirty="0"/>
              <a:t>samma problem </a:t>
            </a:r>
            <a:r>
              <a:rPr lang="sv-SE" sz="1800" dirty="0"/>
              <a:t>om och om igen</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Komplext system - </a:t>
            </a:r>
            <a:r>
              <a:rPr lang="sv-SE" sz="1800" dirty="0"/>
              <a:t>Löser </a:t>
            </a:r>
            <a:r>
              <a:rPr lang="sv-SE" sz="1800" b="1" dirty="0"/>
              <a:t>olika problem </a:t>
            </a:r>
            <a:r>
              <a:rPr lang="sv-SE" sz="1800" dirty="0"/>
              <a:t>genom samarbete</a:t>
            </a:r>
          </a:p>
        </p:txBody>
      </p:sp>
      <p:sp>
        <p:nvSpPr>
          <p:cNvPr id="4" name="Platshållare för bildnummer 3">
            <a:extLst>
              <a:ext uri="{FF2B5EF4-FFF2-40B4-BE49-F238E27FC236}">
                <a16:creationId xmlns:a16="http://schemas.microsoft.com/office/drawing/2014/main" id="{FF49712C-16AC-4A56-2265-4CB7A2EFAA13}"/>
              </a:ext>
            </a:extLst>
          </p:cNvPr>
          <p:cNvSpPr>
            <a:spLocks noGrp="1"/>
          </p:cNvSpPr>
          <p:nvPr>
            <p:ph type="sldNum" sz="quarter" idx="5"/>
          </p:nvPr>
        </p:nvSpPr>
        <p:spPr/>
        <p:txBody>
          <a:bodyPr/>
          <a:lstStyle/>
          <a:p>
            <a:fld id="{AAE7F3C9-B16A-4DBC-A2EB-5789C7563A1C}" type="slidenum">
              <a:rPr lang="sv-SE" smtClean="0"/>
              <a:t>21</a:t>
            </a:fld>
            <a:endParaRPr lang="sv-SE"/>
          </a:p>
        </p:txBody>
      </p:sp>
    </p:spTree>
    <p:extLst>
      <p:ext uri="{BB962C8B-B14F-4D97-AF65-F5344CB8AC3E}">
        <p14:creationId xmlns:p14="http://schemas.microsoft.com/office/powerpoint/2010/main" val="3932695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b="1" dirty="0"/>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 från tidigare workshops.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lang="sv-SE" sz="1200" b="1" dirty="0"/>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sv-SE" sz="1200" b="0" dirty="0"/>
              <a:t>Både dimman (kontexten) och det faktum att vi är ett komplext system talar för att vi behöver bli bra på att samarbeta i team. </a:t>
            </a:r>
          </a:p>
        </p:txBody>
      </p:sp>
      <p:sp>
        <p:nvSpPr>
          <p:cNvPr id="4" name="Slide Number Placeholder 3"/>
          <p:cNvSpPr>
            <a:spLocks noGrp="1"/>
          </p:cNvSpPr>
          <p:nvPr>
            <p:ph type="sldNum" sz="quarter" idx="5"/>
          </p:nvPr>
        </p:nvSpPr>
        <p:spPr/>
        <p:txBody>
          <a:bodyPr/>
          <a:lstStyle/>
          <a:p>
            <a:fld id="{0D1A3C36-7608-4975-8CAD-CF581D465E55}" type="slidenum">
              <a:rPr lang="sv-SE" smtClean="0"/>
              <a:t>22</a:t>
            </a:fld>
            <a:endParaRPr lang="sv-SE"/>
          </a:p>
        </p:txBody>
      </p:sp>
    </p:spTree>
    <p:extLst>
      <p:ext uri="{BB962C8B-B14F-4D97-AF65-F5344CB8AC3E}">
        <p14:creationId xmlns:p14="http://schemas.microsoft.com/office/powerpoint/2010/main" val="78685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lever i en dynamisk värld (VUCA) som är icke-linjär och som bygger på feedback-loopar med </a:t>
            </a:r>
            <a:r>
              <a:rPr lang="sv-SE" i="1" dirty="0"/>
              <a:t>fördröjning</a:t>
            </a:r>
            <a:r>
              <a:rPr lang="sv-SE" dirty="0"/>
              <a:t> men vi ofta tänker och agerar linjärt.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ser ut som att humlan flyger till blomman för att äta nektar, men är det egentligen blommans pollen som reser med humlan? Eller är det ett samspel baserat på ömsesidiga behov, en dans? I naturen finns ingen början eller slut, bara ett ständigt cirkulärt flöde där allt hänger ihop. Människor i organisationer verkar interagera linjärt men vi är alla delar av olika cirkulära processer, som vi bara ser om vi zoomar ut och tittar på helheten.</a:t>
            </a:r>
            <a:endParaRPr lang="sv-SE" dirty="0"/>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24</a:t>
            </a:fld>
            <a:endParaRPr lang="sv-SE"/>
          </a:p>
        </p:txBody>
      </p:sp>
    </p:spTree>
    <p:extLst>
      <p:ext uri="{BB962C8B-B14F-4D97-AF65-F5344CB8AC3E}">
        <p14:creationId xmlns:p14="http://schemas.microsoft.com/office/powerpoint/2010/main" val="2848059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20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400"/>
              </a:spcBef>
              <a:spcAft>
                <a:spcPts val="200"/>
              </a:spcAft>
              <a:buClrTx/>
              <a:buSzTx/>
              <a:buFontTx/>
              <a:buNone/>
              <a:tabLst/>
              <a:defRPr/>
            </a:pPr>
            <a:endParaRPr lang="sv-SE" sz="1800" b="1" dirty="0"/>
          </a:p>
          <a:p>
            <a:pPr marL="0" marR="0" lvl="0" indent="0" algn="l" defTabSz="914400" rtl="0" eaLnBrk="1" fontAlgn="auto" latinLnBrk="0" hangingPunct="1">
              <a:lnSpc>
                <a:spcPct val="100000"/>
              </a:lnSpc>
              <a:spcBef>
                <a:spcPts val="400"/>
              </a:spcBef>
              <a:spcAft>
                <a:spcPts val="200"/>
              </a:spcAft>
              <a:buClrTx/>
              <a:buSzTx/>
              <a:buFontTx/>
              <a:buNone/>
              <a:tabLst/>
              <a:defRPr/>
            </a:pPr>
            <a:r>
              <a:rPr lang="sv-SE" sz="1800" b="0" dirty="0"/>
              <a:t>Gå igenom dem en och en och ge gärna exempel.</a:t>
            </a: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400"/>
              </a:spcBef>
              <a:spcAft>
                <a:spcPts val="200"/>
              </a:spcAft>
              <a:buNone/>
            </a:pPr>
            <a:r>
              <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Systemtänkarens goda vanor i kontexten ledarskap och förändringsarbete</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Inser betydelsen av tidsfördröjningar när du utforskar förhållanden mellan orsak och verkan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När en organisation inför en ny metod för utveckling kan det ta månader eller till och med år innan resultaten visar sig. Genom att förstå denna tidsfördröjning kan ledaren undvika att förvänta sig omedelbara resultat och i stället fokusera på att kontinuerligt observera och mäta framsteg och anpassa organisationen efter den löpande återkopplingen.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Letar efter var oavsiktliga konsekvenser kan uppstå</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Vid ett beslut om att öka effektiviteten genom att automatisera vissa arbetsuppgifter kan en oavsiktlig konsekvens vara att medarbetare känner sig mindre involverade. Ledaren kan här aktivt undersöka och förbereda för dessa konsekvenser genom att kommunicera syftet med automationen och involvera teamet i förändringsprocessen.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Byter perspektiv för att öka förståelsen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För att bättre förstå hur en förändring påverkar olika avdelningar kan en ledare byta perspektiv genom att sätta sig in i utmaningar från medarbetarens, kundens eller leverantörens synvinkel. Detta kan öka förståelsen för förändringens bredare påverkan i systemet/organisationen.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Identifierar den cirkulära naturen i komplexa orsak-verkan-samband</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En ledare som observerar att ökad stress leder till minskad produktivitet, vilket i sin tur skapar mer stress, kan identifiera detta cirkulära samband. Genom att adressera grundorsaken, till exempel arbetsbelastningen, kan ledaren bryta detta mönster.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Inser att ett systems struktur ger upphov till dess beteenden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 ett team där kommunikation sker via flera mellanhänder kan ledaren märka att det leder till missförstånd och irritation. Genom att förändra strukturen för hur information sprids, till exempel genom att införa direktkommunikation och dagliga avstämningar, kan ledaren bidra till en tydligare kommunikation i teamet med färre missförstånd.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Använder sin förståelse av systemstrukturer för att identifiera handlingar som ger störst effekt med minsta medel</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En ledare kan analysera arbetsflödet i ett team och upptäcka en flaskhals i en specifik process. Genom att göra en liten justering i den processen, i stället för att omorganisera hela teamet, kan ledaren och teamet öka effektiviteten med minimal insats.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Synliggör och prövar antaganden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Om en ledare antar att en låg produktivitetsnivå beror på bristande kompetens, kan ledaren välja att undersöka andra faktorer, till exempel arbetsmiljön eller omoderna verktyg. Att synliggöra sina antaganden och aktivt pröva dem kan ge en mer rättvis bild av situationen.</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Observerar resultatet och byter tillvägagångssätt om det behövs</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En ledare som genomför en förändring bör kontinuerligt följa upp resultatet. Om resultatet inte överensstämmer med förväntningarna kan ledaren justera sin strategi, till exempel genom att öka stödet till medarbetarna eller anpassa förändringens omfattning. </a:t>
            </a:r>
          </a:p>
          <a:p>
            <a:pPr>
              <a:spcAft>
                <a:spcPts val="800"/>
              </a:spcAft>
              <a:buNone/>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Försöker förstå de stora sammanhangen</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Exempel:</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 stället för att bara fokusera på att nå kortsiktiga mål, bör en ledare tänka på hur beslut och handlingar påverkar organisationens långsiktiga framgång och kultur. En tydlig förståelse för de stora sammanhangen skapar en mer hållbar utveckling och stärker organisationens långsiktiga mål.</a:t>
            </a:r>
          </a:p>
          <a:p>
            <a:endParaRPr lang="sv-SE" dirty="0"/>
          </a:p>
        </p:txBody>
      </p:sp>
      <p:sp>
        <p:nvSpPr>
          <p:cNvPr id="4" name="Platshållare för bildnummer 3"/>
          <p:cNvSpPr>
            <a:spLocks noGrp="1"/>
          </p:cNvSpPr>
          <p:nvPr>
            <p:ph type="sldNum" sz="quarter" idx="5"/>
          </p:nvPr>
        </p:nvSpPr>
        <p:spPr/>
        <p:txBody>
          <a:bodyPr/>
          <a:lstStyle/>
          <a:p>
            <a:fld id="{907EC34D-8E2C-4602-8E6A-7F19B227903B}" type="slidenum">
              <a:rPr lang="sv-SE" smtClean="0"/>
              <a:t>25</a:t>
            </a:fld>
            <a:endParaRPr lang="sv-SE"/>
          </a:p>
        </p:txBody>
      </p:sp>
    </p:spTree>
    <p:extLst>
      <p:ext uri="{BB962C8B-B14F-4D97-AF65-F5344CB8AC3E}">
        <p14:creationId xmlns:p14="http://schemas.microsoft.com/office/powerpoint/2010/main" val="426323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20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400"/>
              </a:spcBef>
              <a:spcAft>
                <a:spcPts val="200"/>
              </a:spcAft>
              <a:buClrTx/>
              <a:buSzTx/>
              <a:buFontTx/>
              <a:buNone/>
              <a:tabLst/>
              <a:defRPr/>
            </a:pPr>
            <a:endParaRPr lang="sv-SE" sz="1200" b="1" dirty="0"/>
          </a:p>
          <a:p>
            <a:pPr marL="0" marR="0" lvl="0" indent="0" algn="l" defTabSz="914400" rtl="0" eaLnBrk="1" fontAlgn="auto" latinLnBrk="0" hangingPunct="1">
              <a:lnSpc>
                <a:spcPct val="100000"/>
              </a:lnSpc>
              <a:spcBef>
                <a:spcPts val="400"/>
              </a:spcBef>
              <a:spcAft>
                <a:spcPts val="200"/>
              </a:spcAft>
              <a:buClrTx/>
              <a:buSzTx/>
              <a:buFontTx/>
              <a:buNone/>
              <a:tabLst/>
              <a:defRPr/>
            </a:pPr>
            <a:r>
              <a:rPr lang="sv-SE" sz="1200" b="0" dirty="0"/>
              <a:t>Uppmuntra till dialog. Se om ni behöver uppdatera er Team canvas. </a:t>
            </a:r>
          </a:p>
          <a:p>
            <a:endParaRPr lang="sv-SE" dirty="0"/>
          </a:p>
        </p:txBody>
      </p:sp>
      <p:sp>
        <p:nvSpPr>
          <p:cNvPr id="4" name="Platshållare för bildnummer 3"/>
          <p:cNvSpPr>
            <a:spLocks noGrp="1"/>
          </p:cNvSpPr>
          <p:nvPr>
            <p:ph type="sldNum" sz="quarter" idx="5"/>
          </p:nvPr>
        </p:nvSpPr>
        <p:spPr/>
        <p:txBody>
          <a:bodyPr/>
          <a:lstStyle/>
          <a:p>
            <a:fld id="{907EC34D-8E2C-4602-8E6A-7F19B227903B}" type="slidenum">
              <a:rPr lang="sv-SE" smtClean="0"/>
              <a:t>26</a:t>
            </a:fld>
            <a:endParaRPr lang="sv-SE"/>
          </a:p>
        </p:txBody>
      </p:sp>
    </p:spTree>
    <p:extLst>
      <p:ext uri="{BB962C8B-B14F-4D97-AF65-F5344CB8AC3E}">
        <p14:creationId xmlns:p14="http://schemas.microsoft.com/office/powerpoint/2010/main" val="1717770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8CFA-0086-04EF-2DAC-F36197A38E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A63618-5493-918D-2E52-1E5ADBB88E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9456388-A73C-B335-3FE8-A9D00F9C4A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Repeterar syfte och mål. Har ni lyckats med intentionen? Ta med den funderingen till utvärderingen i nästa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61029D95-2254-ADC0-2D24-2A8AD4C28515}"/>
              </a:ext>
            </a:extLst>
          </p:cNvPr>
          <p:cNvSpPr>
            <a:spLocks noGrp="1"/>
          </p:cNvSpPr>
          <p:nvPr>
            <p:ph type="sldNum" sz="quarter" idx="5"/>
          </p:nvPr>
        </p:nvSpPr>
        <p:spPr/>
        <p:txBody>
          <a:bodyPr/>
          <a:lstStyle/>
          <a:p>
            <a:fld id="{AAE7F3C9-B16A-4DBC-A2EB-5789C7563A1C}" type="slidenum">
              <a:rPr lang="sv-SE" smtClean="0"/>
              <a:t>28</a:t>
            </a:fld>
            <a:endParaRPr lang="sv-SE"/>
          </a:p>
        </p:txBody>
      </p:sp>
    </p:spTree>
    <p:extLst>
      <p:ext uri="{BB962C8B-B14F-4D97-AF65-F5344CB8AC3E}">
        <p14:creationId xmlns:p14="http://schemas.microsoft.com/office/powerpoint/2010/main" val="3912100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Går att samla in via </a:t>
            </a:r>
            <a:r>
              <a:rPr lang="sv-SE" dirty="0" err="1"/>
              <a:t>menti</a:t>
            </a:r>
            <a:r>
              <a:rPr lang="sv-SE" dirty="0"/>
              <a:t> eller mejl i efterhand och presentera vid nästa WS.</a:t>
            </a:r>
          </a:p>
        </p:txBody>
      </p:sp>
      <p:sp>
        <p:nvSpPr>
          <p:cNvPr id="4" name="Platshållare för bildnummer 3"/>
          <p:cNvSpPr>
            <a:spLocks noGrp="1"/>
          </p:cNvSpPr>
          <p:nvPr>
            <p:ph type="sldNum" sz="quarter" idx="5"/>
          </p:nvPr>
        </p:nvSpPr>
        <p:spPr/>
        <p:txBody>
          <a:bodyPr/>
          <a:lstStyle/>
          <a:p>
            <a:fld id="{AAE7F3C9-B16A-4DBC-A2EB-5789C7563A1C}" type="slidenum">
              <a:rPr lang="sv-SE" smtClean="0"/>
              <a:t>29</a:t>
            </a:fld>
            <a:endParaRPr lang="sv-SE"/>
          </a:p>
        </p:txBody>
      </p:sp>
    </p:spTree>
    <p:extLst>
      <p:ext uri="{BB962C8B-B14F-4D97-AF65-F5344CB8AC3E}">
        <p14:creationId xmlns:p14="http://schemas.microsoft.com/office/powerpoint/2010/main" val="2114476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nästa WS som är: </a:t>
            </a:r>
            <a:r>
              <a:rPr lang="sv-SE" sz="1200" dirty="0"/>
              <a:t>Summering, utvärdering och nästa steg</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dirty="0"/>
              <a:t>Att läsa innan: -</a:t>
            </a:r>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30</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Tips ovan till de som vill fördjupa sig.</a:t>
            </a:r>
          </a:p>
          <a:p>
            <a:endParaRPr lang="sv-SE" dirty="0"/>
          </a:p>
          <a:p>
            <a:r>
              <a:rPr lang="sv-SE" dirty="0"/>
              <a:t>https://www.klas.one/blogg  </a:t>
            </a:r>
          </a:p>
          <a:p>
            <a:endParaRPr lang="sv-SE" dirty="0"/>
          </a:p>
          <a:p>
            <a:r>
              <a:rPr lang="sv-SE" sz="1800" dirty="0">
                <a:solidFill>
                  <a:srgbClr val="3C3C3C"/>
                </a:solidFill>
                <a:effectLst/>
                <a:latin typeface="Montserrat" panose="00000500000000000000" pitchFamily="2" charset="0"/>
                <a:hlinkClick r:id="rId3"/>
              </a:rPr>
              <a:t>www.tänkagöraeffekten.se</a:t>
            </a:r>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31</a:t>
            </a:fld>
            <a:endParaRPr lang="sv-SE"/>
          </a:p>
        </p:txBody>
      </p:sp>
    </p:spTree>
    <p:extLst>
      <p:ext uri="{BB962C8B-B14F-4D97-AF65-F5344CB8AC3E}">
        <p14:creationId xmlns:p14="http://schemas.microsoft.com/office/powerpoint/2010/main" val="14772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workshop i sig förändrar ingen organisation. Men den kan vara den där viktiga katalysatorn till att få i gång samtalet. En workshop ger tid och plats för att tillsammans få till en fokuserad dialog, diskussion och reflektion kring ett eller flera ämnen. Det man lär sig tillsammans har en särskild inverkan på lärandet. Tankarna fladdrar inte bara förbi. Tillsammans hör och ser ni hur andra tänker och du får möjlighet att formulera dina egna tankar högt.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Addera gärna aktiviteter som bokcirklar och öppna frågestunder till ert förändringsarbete, gärna baserat på Teamwork-triangelns delar. Teorierna du behöver för att sätta i gång, eller fortsätta, finns i boken ”</a:t>
            </a:r>
            <a:r>
              <a:rPr lang="sv-SE" sz="1800" dirty="0">
                <a:solidFill>
                  <a:srgbClr val="3C3C3C"/>
                </a:solidFill>
                <a:effectLst/>
                <a:latin typeface="Calibri" panose="020F0502020204030204" pitchFamily="34" charset="0"/>
              </a:rPr>
              <a:t>Tänka Göra-Effekten - Utveckla din organisation för nya resultat”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Läs mer på: </a:t>
            </a:r>
            <a:r>
              <a:rPr lang="sv-SE" sz="1800" dirty="0">
                <a:solidFill>
                  <a:srgbClr val="3C3C3C"/>
                </a:solidFill>
                <a:effectLst/>
                <a:latin typeface="Montserrat" panose="00000500000000000000" pitchFamily="2" charset="0"/>
                <a:hlinkClick r:id="rId3"/>
              </a:rPr>
              <a:t>www.tänkagöraeffekten.se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03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Slut WS5</a:t>
            </a:r>
          </a:p>
        </p:txBody>
      </p:sp>
      <p:sp>
        <p:nvSpPr>
          <p:cNvPr id="4" name="Platshållare för bildnummer 3"/>
          <p:cNvSpPr>
            <a:spLocks noGrp="1"/>
          </p:cNvSpPr>
          <p:nvPr>
            <p:ph type="sldNum" sz="quarter" idx="5"/>
          </p:nvPr>
        </p:nvSpPr>
        <p:spPr/>
        <p:txBody>
          <a:bodyPr/>
          <a:lstStyle/>
          <a:p>
            <a:fld id="{AAE7F3C9-B16A-4DBC-A2EB-5789C7563A1C}" type="slidenum">
              <a:rPr lang="sv-SE" smtClean="0"/>
              <a:t>32</a:t>
            </a:fld>
            <a:endParaRPr lang="sv-SE"/>
          </a:p>
        </p:txBody>
      </p:sp>
    </p:spTree>
    <p:extLst>
      <p:ext uri="{BB962C8B-B14F-4D97-AF65-F5344CB8AC3E}">
        <p14:creationId xmlns:p14="http://schemas.microsoft.com/office/powerpoint/2010/main" val="38884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Mer info finns på </a:t>
            </a:r>
            <a:r>
              <a:rPr lang="sv-SE" sz="1800" dirty="0">
                <a:solidFill>
                  <a:srgbClr val="3C3C3C"/>
                </a:solidFill>
                <a:effectLst/>
                <a:latin typeface="Montserrat" panose="00000500000000000000" pitchFamily="2" charset="0"/>
                <a:hlinkClick r:id="rId3"/>
              </a:rPr>
              <a:t>www.tänkagöraeffekten.se</a:t>
            </a:r>
            <a:r>
              <a:rPr lang="sv-SE" sz="1800" dirty="0">
                <a:solidFill>
                  <a:srgbClr val="3C3C3C"/>
                </a:solidFill>
                <a:effectLst/>
                <a:latin typeface="Montserrat" panose="00000500000000000000" pitchFamily="2" charset="0"/>
              </a:rPr>
              <a:t> och https://www.youtube.com/@KlasFj%C3%A4rstedt/videos </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721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72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Bild att förklara syftet mer era workshops. Kanske är bakgrunden en annan för er …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61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35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95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14372-F3C0-C902-467C-18F503F7E8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1AF0E9-020B-1B65-E4F1-E6915920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270DF10-00C1-A7E6-B531-BADB3D5634A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DDD5856A-5979-E7E0-59BC-938F95025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F350F-3263-A74B-E8C4-C08902627BC7}"/>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120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6F495-A794-98AE-7A22-D00076D765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0E3FF7-659B-DBCF-3D88-A8E587AB7D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AEB6AC-962A-60A9-7217-8B2C76501FDA}"/>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AF8791FB-6699-ED55-F18D-10BB3DA470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D652D-47AB-7CF7-5B53-BDEB5A9FDB40}"/>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4672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C7F77F-11D2-434C-9A6B-AF6226AC3F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8AF25-BFE2-D61B-52D5-C2B9A0CCBFD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352722-3E47-0EB8-0BF5-3886BAB1C068}"/>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BD2AB261-DBC5-9FD7-1FDB-2635906099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E2B81-70B7-D8D7-4585-1BA851ED53AE}"/>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84016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Handelsbanken Slabserif" panose="02060603040405020103" pitchFamily="18" charset="0"/>
              </a:defRPr>
            </a:lvl1pPr>
          </a:lstStyle>
          <a:p>
            <a:r>
              <a:rPr lang="en-US"/>
              <a:t>Click to edit Master title style</a:t>
            </a:r>
            <a:endParaRPr lang="sv-SE" dirty="0"/>
          </a:p>
        </p:txBody>
      </p:sp>
      <p:sp>
        <p:nvSpPr>
          <p:cNvPr id="3" name="Platshållare för datum 2"/>
          <p:cNvSpPr>
            <a:spLocks noGrp="1"/>
          </p:cNvSpPr>
          <p:nvPr>
            <p:ph type="dt" sz="half" idx="10"/>
          </p:nvPr>
        </p:nvSpPr>
        <p:spPr/>
        <p:txBody>
          <a:bodyPr/>
          <a:lstStyle/>
          <a:p>
            <a:fld id="{EC650185-0C61-4DD4-A066-8E46EDF56618}" type="datetimeFigureOut">
              <a:rPr lang="sv-SE" smtClean="0"/>
              <a:pPr/>
              <a:t>2025-04-10</a:t>
            </a:fld>
            <a:endParaRPr lang="sv-SE"/>
          </a:p>
        </p:txBody>
      </p:sp>
      <p:sp>
        <p:nvSpPr>
          <p:cNvPr id="4" name="Platshållare för bildnummer 3"/>
          <p:cNvSpPr>
            <a:spLocks noGrp="1"/>
          </p:cNvSpPr>
          <p:nvPr>
            <p:ph type="sldNum" sz="quarter" idx="11"/>
          </p:nvPr>
        </p:nvSpPr>
        <p:spPr/>
        <p:txBody>
          <a:bodyPr/>
          <a:lstStyle/>
          <a:p>
            <a:fld id="{44CEF55F-E944-4252-B560-9757B29A9C4A}" type="slidenum">
              <a:rPr lang="sv-SE" smtClean="0"/>
              <a:pPr/>
              <a:t>‹#›</a:t>
            </a:fld>
            <a:endParaRPr lang="sv-SE"/>
          </a:p>
        </p:txBody>
      </p:sp>
      <p:sp>
        <p:nvSpPr>
          <p:cNvPr id="5" name="Platshållare för sidfot 4"/>
          <p:cNvSpPr>
            <a:spLocks noGrp="1"/>
          </p:cNvSpPr>
          <p:nvPr>
            <p:ph type="ftr" sz="quarter" idx="12"/>
          </p:nvPr>
        </p:nvSpPr>
        <p:spPr/>
        <p:txBody>
          <a:bodyPr/>
          <a:lstStyle/>
          <a:p>
            <a:endParaRPr lang="sv-SE"/>
          </a:p>
        </p:txBody>
      </p:sp>
      <p:sp>
        <p:nvSpPr>
          <p:cNvPr id="6" name="Platshållare för innehåll 2"/>
          <p:cNvSpPr>
            <a:spLocks noGrp="1"/>
          </p:cNvSpPr>
          <p:nvPr>
            <p:ph idx="1"/>
          </p:nvPr>
        </p:nvSpPr>
        <p:spPr>
          <a:xfrm>
            <a:off x="624421" y="1411200"/>
            <a:ext cx="10943167" cy="4752000"/>
          </a:xfrm>
        </p:spPr>
        <p:txBody>
          <a:bodyPr>
            <a:noAutofit/>
          </a:bodyPr>
          <a:lstStyle>
            <a:lvl1pPr>
              <a:lnSpc>
                <a:spcPct val="100000"/>
              </a:lnSpc>
              <a:spcAft>
                <a:spcPts val="0"/>
              </a:spcAft>
              <a:defRPr baseline="0"/>
            </a:lvl1pPr>
            <a:lvl2pPr>
              <a:lnSpc>
                <a:spcPct val="100000"/>
              </a:lnSpc>
              <a:spcAft>
                <a:spcPts val="0"/>
              </a:spcAft>
              <a:defRPr/>
            </a:lvl2pPr>
            <a:lvl3pPr>
              <a:lnSpc>
                <a:spcPct val="100000"/>
              </a:lnSpc>
              <a:defRPr/>
            </a:lvl3pPr>
            <a:lvl4pPr>
              <a:lnSpc>
                <a:spcPct val="100000"/>
              </a:lnSpc>
              <a:defRPr/>
            </a:lvl4pPr>
            <a:lvl5pPr>
              <a:lnSpc>
                <a:spcPct val="100000"/>
              </a:lnSpc>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50011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83121-CBBF-58B4-80E9-3772B214DF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D7D1BD-8867-7992-5000-EC5F3A9FDA0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1B10A8-BBB1-971B-8479-805C8E9639F6}"/>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08E7AFEE-AADF-EDFF-EBEC-9F33EAF8F2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4C75C4-9A50-C033-B8BD-847828C53F3C}"/>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078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CBCB-B8CB-8373-118B-550816FA705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4981BA-35CC-59BE-CAC1-BC96AA5495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7476DB-982E-9F87-0A9E-5169C577A7E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AC60104-1DB9-530E-7777-5FE4B0AB31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02CB58-923A-FC34-48B1-BCC984326041}"/>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95702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A755-51A3-2E3F-5E98-3AE5ED2D77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1733E0-D177-5638-82A0-1650B28D65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3AA0DED-7DB1-D719-3D1C-242E5F1937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4563E5-E247-CD45-65E9-DFA6A5D7F4F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387101FA-64FE-FDAE-22CA-E98BA36472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FDAD49-BB8A-6E11-29C2-5AAD88E4CA45}"/>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1480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2B15A-AD70-BAC1-C0D3-7AF65843938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4D6F29-0DF7-E5B9-2341-5AE94C80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6BD94D-8ECB-620D-316D-B906710210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18F11-8412-A9E9-C364-6BF9D7A04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747946-6EF4-5297-D867-E0D1BE9EBD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0C1F7AB-DAA4-30FD-8187-0CE25A047DA5}"/>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8" name="Platshållare för sidfot 7">
            <a:extLst>
              <a:ext uri="{FF2B5EF4-FFF2-40B4-BE49-F238E27FC236}">
                <a16:creationId xmlns:a16="http://schemas.microsoft.com/office/drawing/2014/main" id="{ECA2DF0A-3A83-2F5A-E4E5-088E6FA6E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827C629-6113-BF98-CA37-38EC4894114F}"/>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2118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4C730-5297-4682-40F0-3AC69DC244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14E550-A553-49C6-75EE-74820F92B8E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4" name="Platshållare för sidfot 3">
            <a:extLst>
              <a:ext uri="{FF2B5EF4-FFF2-40B4-BE49-F238E27FC236}">
                <a16:creationId xmlns:a16="http://schemas.microsoft.com/office/drawing/2014/main" id="{F6B67C1C-3720-B1E8-170E-D8C0F075C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6B37D7-A206-CAD2-0F30-F8428E84629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582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104ECE-8E23-8759-8EFC-049A68C06E9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3" name="Platshållare för sidfot 2">
            <a:extLst>
              <a:ext uri="{FF2B5EF4-FFF2-40B4-BE49-F238E27FC236}">
                <a16:creationId xmlns:a16="http://schemas.microsoft.com/office/drawing/2014/main" id="{D069E2D4-53CD-7534-5100-2C72ECB0BBE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6E444DE-575A-387D-B43C-F84A455D6E4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683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E754A-D2F6-16D9-BF4E-C8D5ECAB03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B7E684-EAED-D711-34C6-448A175B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18D6CE-95F5-F963-603B-FF4C95CF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FCC96-0B1E-077F-3C0B-C4E2D242EF2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64645549-BCEA-32CF-1633-81B5A9500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CA8A50-8469-8B8E-75C5-28A472709A16}"/>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91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6593-B51C-ED05-8E50-B0B9D345BA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88A448F-75B1-EE62-6D6A-2852E4D0C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6355E6-A41E-239E-DF9F-AEA4D45D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6B3DD6-3CED-8D8A-7222-CB0EB1AABE7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74A2C942-F5F3-4B53-6C6E-1161C5E183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C008AF-BD82-69D6-1388-3680B626B992}"/>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3014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BB4DC9-4158-62EA-D72C-A2961A6E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66A75B-D8C8-65A1-B615-AC27BA2E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E8F9B8-76B8-0EFD-4836-288E9616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0525E99-751B-BC90-8FAB-0C1C0EBB0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89EE40-8F36-4293-85D4-B00E8E89B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AC784-6E71-44ED-A87F-9F98A687C76E}" type="slidenum">
              <a:rPr lang="sv-SE" smtClean="0"/>
              <a:t>‹#›</a:t>
            </a:fld>
            <a:endParaRPr lang="sv-SE"/>
          </a:p>
        </p:txBody>
      </p:sp>
    </p:spTree>
    <p:extLst>
      <p:ext uri="{BB962C8B-B14F-4D97-AF65-F5344CB8AC3E}">
        <p14:creationId xmlns:p14="http://schemas.microsoft.com/office/powerpoint/2010/main" val="66573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228;nkag&#246;raeffekten.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6"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4.svg"/><Relationship Id="rId4" Type="http://schemas.openxmlformats.org/officeDocument/2006/relationships/image" Target="../media/image24.sv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KlasFj%C3%A4rstedt/playlis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19E22773-25B2-593C-DE4A-F2DDB4F89FC1}"/>
              </a:ext>
            </a:extLst>
          </p:cNvPr>
          <p:cNvSpPr>
            <a:spLocks noGrp="1"/>
          </p:cNvSpPr>
          <p:nvPr>
            <p:ph type="title"/>
          </p:nvPr>
        </p:nvSpPr>
        <p:spPr>
          <a:xfrm>
            <a:off x="1191966" y="905011"/>
            <a:ext cx="3629555" cy="1889135"/>
          </a:xfrm>
        </p:spPr>
        <p:txBody>
          <a:bodyPr anchor="b">
            <a:normAutofit/>
          </a:bodyPr>
          <a:lstStyle/>
          <a:p>
            <a:r>
              <a:rPr lang="sv-SE" sz="4800" dirty="0"/>
              <a:t>Teamwork-triangeln </a:t>
            </a:r>
          </a:p>
        </p:txBody>
      </p:sp>
      <p:sp>
        <p:nvSpPr>
          <p:cNvPr id="3" name="Platshållare för innehåll 2">
            <a:extLst>
              <a:ext uri="{FF2B5EF4-FFF2-40B4-BE49-F238E27FC236}">
                <a16:creationId xmlns:a16="http://schemas.microsoft.com/office/drawing/2014/main" id="{09450E9C-82B0-A872-7619-92655FD164B1}"/>
              </a:ext>
            </a:extLst>
          </p:cNvPr>
          <p:cNvSpPr>
            <a:spLocks noGrp="1"/>
          </p:cNvSpPr>
          <p:nvPr>
            <p:ph idx="1"/>
          </p:nvPr>
        </p:nvSpPr>
        <p:spPr>
          <a:xfrm>
            <a:off x="1191966" y="2965592"/>
            <a:ext cx="3629555" cy="2987397"/>
          </a:xfrm>
        </p:spPr>
        <p:txBody>
          <a:bodyPr>
            <a:normAutofit/>
          </a:bodyPr>
          <a:lstStyle/>
          <a:p>
            <a:r>
              <a:rPr lang="sv-SE" sz="1800"/>
              <a:t>Från grupp till team</a:t>
            </a:r>
          </a:p>
          <a:p>
            <a:r>
              <a:rPr lang="sv-SE" sz="1800">
                <a:hlinkClick r:id="rId4"/>
              </a:rPr>
              <a:t>www.tänkagöraeffekten.se</a:t>
            </a:r>
            <a:r>
              <a:rPr lang="sv-SE" sz="1800"/>
              <a:t> </a:t>
            </a:r>
          </a:p>
        </p:txBody>
      </p:sp>
      <p:pic>
        <p:nvPicPr>
          <p:cNvPr id="4" name="Bildobjekt 3">
            <a:extLst>
              <a:ext uri="{FF2B5EF4-FFF2-40B4-BE49-F238E27FC236}">
                <a16:creationId xmlns:a16="http://schemas.microsoft.com/office/drawing/2014/main" id="{DA3C6128-2EE8-98FF-3368-FFEA93AC185C}"/>
              </a:ext>
            </a:extLst>
          </p:cNvPr>
          <p:cNvPicPr/>
          <p:nvPr/>
        </p:nvPicPr>
        <p:blipFill>
          <a:blip r:embed="rId5"/>
          <a:stretch>
            <a:fillRect/>
          </a:stretch>
        </p:blipFill>
        <p:spPr>
          <a:xfrm>
            <a:off x="5359151" y="997022"/>
            <a:ext cx="6107166" cy="4855196"/>
          </a:xfrm>
          <a:prstGeom prst="rect">
            <a:avLst/>
          </a:prstGeom>
        </p:spPr>
      </p:pic>
    </p:spTree>
    <p:extLst>
      <p:ext uri="{BB962C8B-B14F-4D97-AF65-F5344CB8AC3E}">
        <p14:creationId xmlns:p14="http://schemas.microsoft.com/office/powerpoint/2010/main" val="210258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B561826A-4165-0A0A-CA07-BD0568093AD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WS 3 – </a:t>
            </a:r>
            <a:r>
              <a:rPr lang="en-US" sz="4400" kern="1200" dirty="0" err="1">
                <a:solidFill>
                  <a:srgbClr val="FFFFFF"/>
                </a:solidFill>
                <a:latin typeface="+mj-lt"/>
                <a:ea typeface="+mj-ea"/>
                <a:cs typeface="+mj-cs"/>
              </a:rPr>
              <a:t>Systemtänkarens</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goda</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vanor</a:t>
            </a:r>
            <a:endParaRPr lang="en-US" sz="44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ruta 3">
            <a:extLst>
              <a:ext uri="{FF2B5EF4-FFF2-40B4-BE49-F238E27FC236}">
                <a16:creationId xmlns:a16="http://schemas.microsoft.com/office/drawing/2014/main" id="{6B041E5A-78DD-16DE-BA0D-79372C2498C2}"/>
              </a:ext>
            </a:extLst>
          </p:cNvPr>
          <p:cNvSpPr txBox="1">
            <a:spLocks noGrp="1" noRot="1" noMove="1" noResize="1" noEditPoints="1" noAdjustHandles="1" noChangeArrowheads="1" noChangeShapeType="1"/>
          </p:cNvSpPr>
          <p:nvPr/>
        </p:nvSpPr>
        <p:spPr>
          <a:xfrm>
            <a:off x="4447308" y="591344"/>
            <a:ext cx="6906491" cy="5585619"/>
          </a:xfrm>
          <a:prstGeom prst="rect">
            <a:avLst/>
          </a:prstGeom>
        </p:spPr>
        <p:txBody>
          <a:bodyPr vert="horz" lIns="91440" tIns="45720" rIns="91440" bIns="45720" rtlCol="0" anchor="ctr">
            <a:normAutofit/>
          </a:bodyPr>
          <a:lstStyle/>
          <a:p>
            <a:r>
              <a:rPr lang="sv-SE" b="0" i="1" dirty="0"/>
              <a:t>Verkligheten bygger på cirklar men vi ser raka linjer. Däri ligger vår begränsning som systemtänkare.</a:t>
            </a:r>
          </a:p>
          <a:p>
            <a:endParaRPr lang="sv-SE" b="0" dirty="0"/>
          </a:p>
          <a:p>
            <a:r>
              <a:rPr lang="sv-SE" b="0" dirty="0"/>
              <a:t>Peter Senge, författare till boken </a:t>
            </a:r>
            <a:r>
              <a:rPr lang="sv-SE" b="0" i="1" dirty="0"/>
              <a:t>Den femte disciplinen</a:t>
            </a:r>
            <a:endParaRPr lang="sv-SE" b="0" dirty="0"/>
          </a:p>
        </p:txBody>
      </p:sp>
    </p:spTree>
    <p:extLst>
      <p:ext uri="{BB962C8B-B14F-4D97-AF65-F5344CB8AC3E}">
        <p14:creationId xmlns:p14="http://schemas.microsoft.com/office/powerpoint/2010/main" val="5592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err="1"/>
              <a:t>Scope</a:t>
            </a:r>
            <a:endParaRPr lang="sv-SE" dirty="0"/>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1898073" cy="369332"/>
          </a:xfrm>
          <a:prstGeom prst="rect">
            <a:avLst/>
          </a:prstGeom>
          <a:noFill/>
        </p:spPr>
        <p:txBody>
          <a:bodyPr wrap="square">
            <a:spAutoFit/>
          </a:bodyPr>
          <a:lstStyle/>
          <a:p>
            <a:r>
              <a:rPr lang="sv-SE" dirty="0"/>
              <a:t>Läs kapitel 5</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pic>
        <p:nvPicPr>
          <p:cNvPr id="6" name="Bildobjekt 5">
            <a:extLst>
              <a:ext uri="{FF2B5EF4-FFF2-40B4-BE49-F238E27FC236}">
                <a16:creationId xmlns:a16="http://schemas.microsoft.com/office/drawing/2014/main" id="{BE1E76AF-6ADA-3F35-7F4A-9B2069032A4F}"/>
              </a:ext>
            </a:extLst>
          </p:cNvPr>
          <p:cNvPicPr>
            <a:picLocks noChangeAspect="1"/>
          </p:cNvPicPr>
          <p:nvPr/>
        </p:nvPicPr>
        <p:blipFill>
          <a:blip r:embed="rId6"/>
          <a:stretch>
            <a:fillRect/>
          </a:stretch>
        </p:blipFill>
        <p:spPr>
          <a:xfrm>
            <a:off x="1578343" y="2490896"/>
            <a:ext cx="5546930" cy="2995504"/>
          </a:xfrm>
          <a:prstGeom prst="rect">
            <a:avLst/>
          </a:prstGeom>
        </p:spPr>
      </p:pic>
    </p:spTree>
    <p:extLst>
      <p:ext uri="{BB962C8B-B14F-4D97-AF65-F5344CB8AC3E}">
        <p14:creationId xmlns:p14="http://schemas.microsoft.com/office/powerpoint/2010/main" val="123505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EA520-66E3-46F5-FCFD-CE91877E751D}"/>
              </a:ext>
            </a:extLst>
          </p:cNvPr>
          <p:cNvSpPr>
            <a:spLocks noGrp="1"/>
          </p:cNvSpPr>
          <p:nvPr>
            <p:ph type="title"/>
          </p:nvPr>
        </p:nvSpPr>
        <p:spPr/>
        <p:txBody>
          <a:bodyPr/>
          <a:lstStyle/>
          <a:p>
            <a:r>
              <a:rPr lang="sv-SE" dirty="0"/>
              <a:t>Agenda – Workshop 5</a:t>
            </a:r>
          </a:p>
        </p:txBody>
      </p:sp>
      <p:sp>
        <p:nvSpPr>
          <p:cNvPr id="3" name="Platshållare för innehåll 2">
            <a:extLst>
              <a:ext uri="{FF2B5EF4-FFF2-40B4-BE49-F238E27FC236}">
                <a16:creationId xmlns:a16="http://schemas.microsoft.com/office/drawing/2014/main" id="{2B30C8ED-F7C9-3097-3C6A-1845CA59D39E}"/>
              </a:ext>
            </a:extLst>
          </p:cNvPr>
          <p:cNvSpPr>
            <a:spLocks noGrp="1"/>
          </p:cNvSpPr>
          <p:nvPr>
            <p:ph idx="1"/>
          </p:nvPr>
        </p:nvSpPr>
        <p:spPr/>
        <p:txBody>
          <a:bodyPr>
            <a:normAutofit/>
          </a:bodyPr>
          <a:lstStyle/>
          <a:p>
            <a:r>
              <a:rPr lang="sv-SE" dirty="0"/>
              <a:t>Incheckning – (5 min)</a:t>
            </a:r>
          </a:p>
          <a:p>
            <a:r>
              <a:rPr lang="sv-SE" dirty="0"/>
              <a:t>Tillbakablick WS 4 – (15 min)</a:t>
            </a:r>
          </a:p>
          <a:p>
            <a:r>
              <a:rPr lang="sv-SE" dirty="0"/>
              <a:t>Teori – Systemtänkarens goda vanor (30 min)</a:t>
            </a:r>
          </a:p>
          <a:p>
            <a:r>
              <a:rPr lang="sv-SE" dirty="0"/>
              <a:t>Definiera hur ni kan applicera Systemtänkarens goda vanor – (20 min)</a:t>
            </a:r>
          </a:p>
          <a:p>
            <a:r>
              <a:rPr lang="sv-SE" dirty="0"/>
              <a:t>Paus – (10 min)</a:t>
            </a:r>
          </a:p>
          <a:p>
            <a:r>
              <a:rPr lang="sv-SE" dirty="0"/>
              <a:t>Fortsätt – (20 min)</a:t>
            </a:r>
          </a:p>
          <a:p>
            <a:r>
              <a:rPr lang="sv-SE" dirty="0"/>
              <a:t>Summering och reflektion  –  (20 min)</a:t>
            </a:r>
          </a:p>
        </p:txBody>
      </p:sp>
      <p:pic>
        <p:nvPicPr>
          <p:cNvPr id="4" name="Bild 3" descr="Klassrum kontur">
            <a:extLst>
              <a:ext uri="{FF2B5EF4-FFF2-40B4-BE49-F238E27FC236}">
                <a16:creationId xmlns:a16="http://schemas.microsoft.com/office/drawing/2014/main" id="{350E4470-0070-9592-B567-F011836B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5239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F866E-0D46-68DF-927D-9AB0C2E1D613}"/>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8A204B2A-6FCA-535E-4682-379F0DE80965}"/>
              </a:ext>
            </a:extLst>
          </p:cNvPr>
          <p:cNvSpPr>
            <a:spLocks noGrp="1"/>
          </p:cNvSpPr>
          <p:nvPr>
            <p:ph idx="1"/>
          </p:nvPr>
        </p:nvSpPr>
        <p:spPr/>
        <p:txBody>
          <a:bodyPr/>
          <a:lstStyle/>
          <a:p>
            <a:r>
              <a:rPr lang="sv-SE" dirty="0"/>
              <a:t>Syftet med den här workshopen är att få en överflygning av systemtänkande och de goda vanor som en systemtänkare har.</a:t>
            </a:r>
          </a:p>
          <a:p>
            <a:r>
              <a:rPr lang="sv-SE" dirty="0"/>
              <a:t>Målet är att börja applicera vanorna i vardagen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FCE75973-26B3-7CDD-CFE3-E03F7306D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1542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360B4-52C6-2ED2-2ECF-B8AE66A7CA96}"/>
              </a:ext>
            </a:extLst>
          </p:cNvPr>
          <p:cNvSpPr>
            <a:spLocks noGrp="1"/>
          </p:cNvSpPr>
          <p:nvPr>
            <p:ph type="title"/>
          </p:nvPr>
        </p:nvSpPr>
        <p:spPr/>
        <p:txBody>
          <a:bodyPr/>
          <a:lstStyle/>
          <a:p>
            <a:r>
              <a:rPr lang="sv-SE" dirty="0"/>
              <a:t>Incheckning </a:t>
            </a:r>
          </a:p>
        </p:txBody>
      </p:sp>
      <p:sp>
        <p:nvSpPr>
          <p:cNvPr id="3" name="Platshållare för innehåll 2">
            <a:extLst>
              <a:ext uri="{FF2B5EF4-FFF2-40B4-BE49-F238E27FC236}">
                <a16:creationId xmlns:a16="http://schemas.microsoft.com/office/drawing/2014/main" id="{F7193A99-2A7C-59AC-11B5-41D3432A2913}"/>
              </a:ext>
            </a:extLst>
          </p:cNvPr>
          <p:cNvSpPr>
            <a:spLocks noGrp="1"/>
          </p:cNvSpPr>
          <p:nvPr>
            <p:ph idx="1"/>
          </p:nvPr>
        </p:nvSpPr>
        <p:spPr/>
        <p:txBody>
          <a:bodyPr/>
          <a:lstStyle/>
          <a:p>
            <a:r>
              <a:rPr lang="sv-SE" dirty="0"/>
              <a:t>Dina förväntningar i ett par ord …</a:t>
            </a:r>
          </a:p>
          <a:p>
            <a:endParaRPr lang="sv-SE" dirty="0"/>
          </a:p>
        </p:txBody>
      </p:sp>
      <p:pic>
        <p:nvPicPr>
          <p:cNvPr id="5" name="Bild 4" descr="Tanke kontur">
            <a:extLst>
              <a:ext uri="{FF2B5EF4-FFF2-40B4-BE49-F238E27FC236}">
                <a16:creationId xmlns:a16="http://schemas.microsoft.com/office/drawing/2014/main" id="{EC92A749-53C7-B752-0E0F-F1430DC2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475" y="44405"/>
            <a:ext cx="569050" cy="569050"/>
          </a:xfrm>
          <a:prstGeom prst="rect">
            <a:avLst/>
          </a:prstGeom>
        </p:spPr>
      </p:pic>
      <p:pic>
        <p:nvPicPr>
          <p:cNvPr id="6" name="Bild 5" descr="Chatt kontur">
            <a:extLst>
              <a:ext uri="{FF2B5EF4-FFF2-40B4-BE49-F238E27FC236}">
                <a16:creationId xmlns:a16="http://schemas.microsoft.com/office/drawing/2014/main" id="{93C38DE9-9CF6-5656-A22E-F70ED52C5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4914" y="-67971"/>
            <a:ext cx="815622" cy="815622"/>
          </a:xfrm>
          <a:prstGeom prst="rect">
            <a:avLst/>
          </a:prstGeom>
        </p:spPr>
      </p:pic>
    </p:spTree>
    <p:extLst>
      <p:ext uri="{BB962C8B-B14F-4D97-AF65-F5344CB8AC3E}">
        <p14:creationId xmlns:p14="http://schemas.microsoft.com/office/powerpoint/2010/main" val="75004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43F184-71BC-C8A3-9722-8913D12DE14E}"/>
              </a:ext>
            </a:extLst>
          </p:cNvPr>
          <p:cNvSpPr>
            <a:spLocks noGrp="1"/>
          </p:cNvSpPr>
          <p:nvPr>
            <p:ph type="title"/>
          </p:nvPr>
        </p:nvSpPr>
        <p:spPr/>
        <p:txBody>
          <a:bodyPr/>
          <a:lstStyle/>
          <a:p>
            <a:r>
              <a:rPr lang="sv-SE" dirty="0"/>
              <a:t>Hur gick det senast?</a:t>
            </a:r>
          </a:p>
        </p:txBody>
      </p:sp>
      <p:pic>
        <p:nvPicPr>
          <p:cNvPr id="5" name="Bild 4" descr="Chatt kontur">
            <a:extLst>
              <a:ext uri="{FF2B5EF4-FFF2-40B4-BE49-F238E27FC236}">
                <a16:creationId xmlns:a16="http://schemas.microsoft.com/office/drawing/2014/main" id="{7D9BC550-5A17-608C-951F-F9B995C3F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9911" y="-106018"/>
            <a:ext cx="724148" cy="724148"/>
          </a:xfrm>
          <a:prstGeom prst="rect">
            <a:avLst/>
          </a:prstGeom>
        </p:spPr>
      </p:pic>
      <p:pic>
        <p:nvPicPr>
          <p:cNvPr id="6" name="Bildobjekt 5">
            <a:extLst>
              <a:ext uri="{FF2B5EF4-FFF2-40B4-BE49-F238E27FC236}">
                <a16:creationId xmlns:a16="http://schemas.microsoft.com/office/drawing/2014/main" id="{3B68AD1A-57D1-9F1F-8E01-41738C51F57F}"/>
              </a:ext>
            </a:extLst>
          </p:cNvPr>
          <p:cNvPicPr>
            <a:picLocks noChangeAspect="1"/>
          </p:cNvPicPr>
          <p:nvPr/>
        </p:nvPicPr>
        <p:blipFill>
          <a:blip r:embed="rId5"/>
          <a:stretch>
            <a:fillRect/>
          </a:stretch>
        </p:blipFill>
        <p:spPr>
          <a:xfrm>
            <a:off x="1019600" y="2199021"/>
            <a:ext cx="3938982" cy="3989053"/>
          </a:xfrm>
          <a:prstGeom prst="rect">
            <a:avLst/>
          </a:prstGeom>
        </p:spPr>
      </p:pic>
      <p:pic>
        <p:nvPicPr>
          <p:cNvPr id="4" name="Bildobjekt 3">
            <a:extLst>
              <a:ext uri="{FF2B5EF4-FFF2-40B4-BE49-F238E27FC236}">
                <a16:creationId xmlns:a16="http://schemas.microsoft.com/office/drawing/2014/main" id="{7A9DFB89-2ACF-86B5-5BE2-68619FFF27F6}"/>
              </a:ext>
            </a:extLst>
          </p:cNvPr>
          <p:cNvPicPr>
            <a:picLocks noChangeAspect="1"/>
          </p:cNvPicPr>
          <p:nvPr/>
        </p:nvPicPr>
        <p:blipFill>
          <a:blip r:embed="rId6"/>
          <a:stretch>
            <a:fillRect/>
          </a:stretch>
        </p:blipFill>
        <p:spPr>
          <a:xfrm>
            <a:off x="5575627" y="2225599"/>
            <a:ext cx="6135344" cy="3184601"/>
          </a:xfrm>
          <a:prstGeom prst="rect">
            <a:avLst/>
          </a:prstGeom>
        </p:spPr>
      </p:pic>
    </p:spTree>
    <p:extLst>
      <p:ext uri="{BB962C8B-B14F-4D97-AF65-F5344CB8AC3E}">
        <p14:creationId xmlns:p14="http://schemas.microsoft.com/office/powerpoint/2010/main" val="306375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9035F-FF5C-79D5-4440-3BF2277002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6B59F2E8-47DB-18FF-F179-46F9EFB6F39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Teori</a:t>
            </a:r>
          </a:p>
        </p:txBody>
      </p:sp>
      <p:sp>
        <p:nvSpPr>
          <p:cNvPr id="5" name="Platshållare för text 4">
            <a:extLst>
              <a:ext uri="{FF2B5EF4-FFF2-40B4-BE49-F238E27FC236}">
                <a16:creationId xmlns:a16="http://schemas.microsoft.com/office/drawing/2014/main" id="{DF423325-1348-BCE3-79B3-EDABB8E66D30}"/>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dirty="0" err="1">
                <a:solidFill>
                  <a:schemeClr val="tx1"/>
                </a:solidFill>
              </a:rPr>
              <a:t>Systemtänkarens</a:t>
            </a:r>
            <a:r>
              <a:rPr lang="en-US" dirty="0">
                <a:solidFill>
                  <a:schemeClr val="tx1"/>
                </a:solidFill>
              </a:rPr>
              <a:t> </a:t>
            </a:r>
            <a:r>
              <a:rPr lang="en-US" dirty="0" err="1">
                <a:solidFill>
                  <a:schemeClr val="tx1"/>
                </a:solidFill>
              </a:rPr>
              <a:t>goda</a:t>
            </a:r>
            <a:r>
              <a:rPr lang="en-US" dirty="0">
                <a:solidFill>
                  <a:schemeClr val="tx1"/>
                </a:solidFill>
              </a:rPr>
              <a:t> </a:t>
            </a:r>
            <a:r>
              <a:rPr lang="en-US" dirty="0" err="1">
                <a:solidFill>
                  <a:schemeClr val="tx1"/>
                </a:solidFill>
              </a:rPr>
              <a:t>vanor</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25497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E627BF4-1AB3-3C53-05A9-A9C1C2115BFE}"/>
              </a:ext>
            </a:extLst>
          </p:cNvPr>
          <p:cNvGraphicFramePr/>
          <p:nvPr/>
        </p:nvGraphicFramePr>
        <p:xfrm>
          <a:off x="8229952" y="5239806"/>
          <a:ext cx="1815467" cy="120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31D7EF2-56DE-8871-BAB7-4644B3AF3767}"/>
              </a:ext>
            </a:extLst>
          </p:cNvPr>
          <p:cNvGraphicFramePr/>
          <p:nvPr/>
        </p:nvGraphicFramePr>
        <p:xfrm>
          <a:off x="664962" y="4362396"/>
          <a:ext cx="4388035" cy="2925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descr="A lake with a mountain in the background&#10;&#10;Description automatically generated">
            <a:extLst>
              <a:ext uri="{FF2B5EF4-FFF2-40B4-BE49-F238E27FC236}">
                <a16:creationId xmlns:a16="http://schemas.microsoft.com/office/drawing/2014/main" id="{D88C896D-64E5-A977-AD66-4E1CF2E72BF7}"/>
              </a:ext>
            </a:extLst>
          </p:cNvPr>
          <p:cNvPicPr>
            <a:picLocks noChangeAspect="1"/>
          </p:cNvPicPr>
          <p:nvPr/>
        </p:nvPicPr>
        <p:blipFill rotWithShape="1">
          <a:blip r:embed="rId13">
            <a:extLst>
              <a:ext uri="{28A0092B-C50C-407E-A947-70E740481C1C}">
                <a14:useLocalDpi xmlns:a14="http://schemas.microsoft.com/office/drawing/2010/main" val="0"/>
              </a:ext>
            </a:extLst>
          </a:blip>
          <a:srcRect l="16419" t="1951" r="14086"/>
          <a:stretch/>
        </p:blipFill>
        <p:spPr>
          <a:xfrm>
            <a:off x="655320" y="1092555"/>
            <a:ext cx="5080001" cy="4007551"/>
          </a:xfrm>
          <a:prstGeom prst="rect">
            <a:avLst/>
          </a:prstGeom>
        </p:spPr>
      </p:pic>
      <p:pic>
        <p:nvPicPr>
          <p:cNvPr id="13" name="Picture 12" descr="A person and a child walking on a trail&#10;&#10;Description automatically generated">
            <a:extLst>
              <a:ext uri="{FF2B5EF4-FFF2-40B4-BE49-F238E27FC236}">
                <a16:creationId xmlns:a16="http://schemas.microsoft.com/office/drawing/2014/main" id="{E010C042-09C0-3183-0348-A6A379837357}"/>
              </a:ext>
            </a:extLst>
          </p:cNvPr>
          <p:cNvPicPr>
            <a:picLocks noChangeAspect="1"/>
          </p:cNvPicPr>
          <p:nvPr/>
        </p:nvPicPr>
        <p:blipFill rotWithShape="1">
          <a:blip r:embed="rId14">
            <a:extLst>
              <a:ext uri="{28A0092B-C50C-407E-A947-70E740481C1C}">
                <a14:useLocalDpi xmlns:a14="http://schemas.microsoft.com/office/drawing/2010/main" val="0"/>
              </a:ext>
            </a:extLst>
          </a:blip>
          <a:srcRect l="1804" t="2743" r="5925"/>
          <a:stretch/>
        </p:blipFill>
        <p:spPr>
          <a:xfrm>
            <a:off x="6372544" y="1092555"/>
            <a:ext cx="5079999" cy="4015883"/>
          </a:xfrm>
          <a:prstGeom prst="rect">
            <a:avLst/>
          </a:prstGeom>
        </p:spPr>
      </p:pic>
      <p:pic>
        <p:nvPicPr>
          <p:cNvPr id="2" name="Bild 1" descr="Klassrum kontur">
            <a:extLst>
              <a:ext uri="{FF2B5EF4-FFF2-40B4-BE49-F238E27FC236}">
                <a16:creationId xmlns:a16="http://schemas.microsoft.com/office/drawing/2014/main" id="{DE87122F-5227-D353-ADF6-45488B2B1B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971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C1D2D-CA88-45CD-DB8F-D3C3BFDA4E92}"/>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FBAB101C-9725-CDEF-B2E7-5883250E4BD1}"/>
              </a:ext>
            </a:extLst>
          </p:cNvPr>
          <p:cNvPicPr>
            <a:picLocks noChangeAspect="1"/>
          </p:cNvPicPr>
          <p:nvPr/>
        </p:nvPicPr>
        <p:blipFill>
          <a:blip r:embed="rId3"/>
          <a:stretch>
            <a:fillRect/>
          </a:stretch>
        </p:blipFill>
        <p:spPr>
          <a:xfrm>
            <a:off x="3177017" y="1690688"/>
            <a:ext cx="4499021" cy="4490557"/>
          </a:xfrm>
          <a:prstGeom prst="rect">
            <a:avLst/>
          </a:prstGeom>
        </p:spPr>
      </p:pic>
      <p:pic>
        <p:nvPicPr>
          <p:cNvPr id="3" name="Bild 2" descr="Klassrum kontur">
            <a:extLst>
              <a:ext uri="{FF2B5EF4-FFF2-40B4-BE49-F238E27FC236}">
                <a16:creationId xmlns:a16="http://schemas.microsoft.com/office/drawing/2014/main" id="{A9141BF7-F548-02DF-8C97-77D0B93820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70273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5BBD3-53EC-D936-9405-81D58A6C4846}"/>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65ADBF91-3703-94D8-EE7C-310D02ACAEC8}"/>
              </a:ext>
            </a:extLst>
          </p:cNvPr>
          <p:cNvPicPr>
            <a:picLocks noChangeAspect="1"/>
          </p:cNvPicPr>
          <p:nvPr/>
        </p:nvPicPr>
        <p:blipFill>
          <a:blip r:embed="rId3"/>
          <a:stretch>
            <a:fillRect/>
          </a:stretch>
        </p:blipFill>
        <p:spPr>
          <a:xfrm>
            <a:off x="1720625" y="1761882"/>
            <a:ext cx="8750750" cy="4730993"/>
          </a:xfrm>
          <a:prstGeom prst="rect">
            <a:avLst/>
          </a:prstGeom>
        </p:spPr>
      </p:pic>
      <p:pic>
        <p:nvPicPr>
          <p:cNvPr id="6" name="Bild 5" descr="Klassrum kontur">
            <a:extLst>
              <a:ext uri="{FF2B5EF4-FFF2-40B4-BE49-F238E27FC236}">
                <a16:creationId xmlns:a16="http://schemas.microsoft.com/office/drawing/2014/main" id="{62BA989F-D50D-81C1-F67F-D491117ED2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38854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7ACFF-B54B-67F9-474F-0C3F8EE7A275}"/>
              </a:ext>
            </a:extLst>
          </p:cNvPr>
          <p:cNvSpPr>
            <a:spLocks noGrp="1"/>
          </p:cNvSpPr>
          <p:nvPr>
            <p:ph type="title"/>
          </p:nvPr>
        </p:nvSpPr>
        <p:spPr/>
        <p:txBody>
          <a:bodyPr/>
          <a:lstStyle/>
          <a:p>
            <a:r>
              <a:rPr lang="sv-SE" dirty="0"/>
              <a:t>Symboler som guidar i materialet</a:t>
            </a:r>
          </a:p>
        </p:txBody>
      </p:sp>
      <p:pic>
        <p:nvPicPr>
          <p:cNvPr id="11" name="Bild 10" descr="Klassrum kontur">
            <a:extLst>
              <a:ext uri="{FF2B5EF4-FFF2-40B4-BE49-F238E27FC236}">
                <a16:creationId xmlns:a16="http://schemas.microsoft.com/office/drawing/2014/main" id="{7550F40A-B5DD-6603-08BC-9D014D5D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122" y="2347236"/>
            <a:ext cx="607667" cy="607667"/>
          </a:xfrm>
          <a:prstGeom prst="rect">
            <a:avLst/>
          </a:prstGeom>
        </p:spPr>
      </p:pic>
      <p:sp>
        <p:nvSpPr>
          <p:cNvPr id="20" name="textruta 19">
            <a:extLst>
              <a:ext uri="{FF2B5EF4-FFF2-40B4-BE49-F238E27FC236}">
                <a16:creationId xmlns:a16="http://schemas.microsoft.com/office/drawing/2014/main" id="{402EDF74-5953-C0DD-A3F8-487859D90E96}"/>
              </a:ext>
            </a:extLst>
          </p:cNvPr>
          <p:cNvSpPr txBox="1"/>
          <p:nvPr/>
        </p:nvSpPr>
        <p:spPr>
          <a:xfrm>
            <a:off x="2755118" y="2535106"/>
            <a:ext cx="6430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Du som workshopledare går igenom materialet med deltagarna</a:t>
            </a:r>
          </a:p>
        </p:txBody>
      </p:sp>
      <p:sp>
        <p:nvSpPr>
          <p:cNvPr id="21" name="textruta 20">
            <a:extLst>
              <a:ext uri="{FF2B5EF4-FFF2-40B4-BE49-F238E27FC236}">
                <a16:creationId xmlns:a16="http://schemas.microsoft.com/office/drawing/2014/main" id="{BE19CE78-2DE9-B13D-A6CC-5AC0A0D8833F}"/>
              </a:ext>
            </a:extLst>
          </p:cNvPr>
          <p:cNvSpPr txBox="1"/>
          <p:nvPr/>
        </p:nvSpPr>
        <p:spPr>
          <a:xfrm>
            <a:off x="2755118" y="3392633"/>
            <a:ext cx="1763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Dialog i rummet</a:t>
            </a:r>
          </a:p>
        </p:txBody>
      </p:sp>
      <p:pic>
        <p:nvPicPr>
          <p:cNvPr id="24" name="Bild 23" descr="Tanke kontur">
            <a:extLst>
              <a:ext uri="{FF2B5EF4-FFF2-40B4-BE49-F238E27FC236}">
                <a16:creationId xmlns:a16="http://schemas.microsoft.com/office/drawing/2014/main" id="{3E41365E-27E6-2D2D-CE61-33FD3F397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51" y="4009433"/>
            <a:ext cx="680936" cy="680936"/>
          </a:xfrm>
          <a:prstGeom prst="rect">
            <a:avLst/>
          </a:prstGeom>
        </p:spPr>
      </p:pic>
      <p:sp>
        <p:nvSpPr>
          <p:cNvPr id="25" name="textruta 24">
            <a:extLst>
              <a:ext uri="{FF2B5EF4-FFF2-40B4-BE49-F238E27FC236}">
                <a16:creationId xmlns:a16="http://schemas.microsoft.com/office/drawing/2014/main" id="{44900DC0-47E4-39F4-678C-B7F5BAC12F92}"/>
              </a:ext>
            </a:extLst>
          </p:cNvPr>
          <p:cNvSpPr txBox="1"/>
          <p:nvPr/>
        </p:nvSpPr>
        <p:spPr>
          <a:xfrm>
            <a:off x="2755118" y="4287930"/>
            <a:ext cx="1704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a:t>
            </a:r>
          </a:p>
        </p:txBody>
      </p:sp>
      <p:pic>
        <p:nvPicPr>
          <p:cNvPr id="26" name="Bild 25" descr="Tanke kontur">
            <a:extLst>
              <a:ext uri="{FF2B5EF4-FFF2-40B4-BE49-F238E27FC236}">
                <a16:creationId xmlns:a16="http://schemas.microsoft.com/office/drawing/2014/main" id="{5D395486-1023-244F-D71B-0CA3CE22F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50" y="4975037"/>
            <a:ext cx="569050" cy="569050"/>
          </a:xfrm>
          <a:prstGeom prst="rect">
            <a:avLst/>
          </a:prstGeom>
        </p:spPr>
      </p:pic>
      <p:pic>
        <p:nvPicPr>
          <p:cNvPr id="28" name="Bild 27" descr="Chatt kontur">
            <a:extLst>
              <a:ext uri="{FF2B5EF4-FFF2-40B4-BE49-F238E27FC236}">
                <a16:creationId xmlns:a16="http://schemas.microsoft.com/office/drawing/2014/main" id="{4C52466F-C2E9-C38F-E541-C129489D5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4789" y="4862661"/>
            <a:ext cx="815622" cy="815622"/>
          </a:xfrm>
          <a:prstGeom prst="rect">
            <a:avLst/>
          </a:prstGeom>
        </p:spPr>
      </p:pic>
      <p:sp>
        <p:nvSpPr>
          <p:cNvPr id="29" name="textruta 28">
            <a:extLst>
              <a:ext uri="{FF2B5EF4-FFF2-40B4-BE49-F238E27FC236}">
                <a16:creationId xmlns:a16="http://schemas.microsoft.com/office/drawing/2014/main" id="{EFB83E83-EA2C-384E-CAE4-3908D56CD8B0}"/>
              </a:ext>
            </a:extLst>
          </p:cNvPr>
          <p:cNvSpPr txBox="1"/>
          <p:nvPr/>
        </p:nvSpPr>
        <p:spPr>
          <a:xfrm>
            <a:off x="2755118" y="5161288"/>
            <a:ext cx="5202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följt av delning och dialog i rummet </a:t>
            </a:r>
          </a:p>
        </p:txBody>
      </p:sp>
      <p:pic>
        <p:nvPicPr>
          <p:cNvPr id="30" name="Bild 29" descr="Chatt kontur">
            <a:extLst>
              <a:ext uri="{FF2B5EF4-FFF2-40B4-BE49-F238E27FC236}">
                <a16:creationId xmlns:a16="http://schemas.microsoft.com/office/drawing/2014/main" id="{6A9FD45E-8E31-8797-1944-01BAF042E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55" y="3165074"/>
            <a:ext cx="724148" cy="724148"/>
          </a:xfrm>
          <a:prstGeom prst="rect">
            <a:avLst/>
          </a:prstGeom>
        </p:spPr>
      </p:pic>
      <p:pic>
        <p:nvPicPr>
          <p:cNvPr id="32" name="Bild 31" descr="Klotter kontur">
            <a:extLst>
              <a:ext uri="{FF2B5EF4-FFF2-40B4-BE49-F238E27FC236}">
                <a16:creationId xmlns:a16="http://schemas.microsoft.com/office/drawing/2014/main" id="{B23B1840-03A8-B529-22AC-C5377F9E69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0645" y="5889734"/>
            <a:ext cx="484149" cy="484149"/>
          </a:xfrm>
          <a:prstGeom prst="rect">
            <a:avLst/>
          </a:prstGeom>
        </p:spPr>
      </p:pic>
      <p:pic>
        <p:nvPicPr>
          <p:cNvPr id="35" name="Bild 34" descr="Tanke kontur">
            <a:extLst>
              <a:ext uri="{FF2B5EF4-FFF2-40B4-BE49-F238E27FC236}">
                <a16:creationId xmlns:a16="http://schemas.microsoft.com/office/drawing/2014/main" id="{1BD64C04-847F-14D5-3256-F24DE8BF1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 y="5895661"/>
            <a:ext cx="478222" cy="478222"/>
          </a:xfrm>
          <a:prstGeom prst="rect">
            <a:avLst/>
          </a:prstGeom>
        </p:spPr>
      </p:pic>
      <p:pic>
        <p:nvPicPr>
          <p:cNvPr id="36" name="Bild 35" descr="Chatt kontur">
            <a:extLst>
              <a:ext uri="{FF2B5EF4-FFF2-40B4-BE49-F238E27FC236}">
                <a16:creationId xmlns:a16="http://schemas.microsoft.com/office/drawing/2014/main" id="{24E537C3-AB2F-F9F6-3747-EA28A277D8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344" y="5770741"/>
            <a:ext cx="722134" cy="722134"/>
          </a:xfrm>
          <a:prstGeom prst="rect">
            <a:avLst/>
          </a:prstGeom>
        </p:spPr>
      </p:pic>
      <p:sp>
        <p:nvSpPr>
          <p:cNvPr id="37" name="textruta 36">
            <a:extLst>
              <a:ext uri="{FF2B5EF4-FFF2-40B4-BE49-F238E27FC236}">
                <a16:creationId xmlns:a16="http://schemas.microsoft.com/office/drawing/2014/main" id="{9AA3D850-237F-CEB0-CE9A-E09694DBF340}"/>
              </a:ext>
            </a:extLst>
          </p:cNvPr>
          <p:cNvSpPr txBox="1"/>
          <p:nvPr/>
        </p:nvSpPr>
        <p:spPr>
          <a:xfrm>
            <a:off x="2755118" y="6006097"/>
            <a:ext cx="65568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skriv på post-it-lappar och dela, dialog i rummet </a:t>
            </a:r>
          </a:p>
        </p:txBody>
      </p:sp>
      <p:pic>
        <p:nvPicPr>
          <p:cNvPr id="4" name="Bild 3" descr="Information kontur">
            <a:extLst>
              <a:ext uri="{FF2B5EF4-FFF2-40B4-BE49-F238E27FC236}">
                <a16:creationId xmlns:a16="http://schemas.microsoft.com/office/drawing/2014/main" id="{2A9E8E46-A615-9EFC-01C4-ECA6D6C7EA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988" y="1602868"/>
            <a:ext cx="495150" cy="495150"/>
          </a:xfrm>
          <a:prstGeom prst="rect">
            <a:avLst/>
          </a:prstGeom>
        </p:spPr>
      </p:pic>
      <p:sp>
        <p:nvSpPr>
          <p:cNvPr id="14" name="textruta 13">
            <a:extLst>
              <a:ext uri="{FF2B5EF4-FFF2-40B4-BE49-F238E27FC236}">
                <a16:creationId xmlns:a16="http://schemas.microsoft.com/office/drawing/2014/main" id="{FC72A42F-4C8A-1F26-992C-AE8035B0CC98}"/>
              </a:ext>
            </a:extLst>
          </p:cNvPr>
          <p:cNvSpPr txBox="1"/>
          <p:nvPr/>
        </p:nvSpPr>
        <p:spPr>
          <a:xfrm>
            <a:off x="2755118" y="1693028"/>
            <a:ext cx="27845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Information om materialet</a:t>
            </a:r>
          </a:p>
        </p:txBody>
      </p:sp>
      <p:pic>
        <p:nvPicPr>
          <p:cNvPr id="3" name="Bild 2" descr="Information kontur">
            <a:extLst>
              <a:ext uri="{FF2B5EF4-FFF2-40B4-BE49-F238E27FC236}">
                <a16:creationId xmlns:a16="http://schemas.microsoft.com/office/drawing/2014/main" id="{73FE0A4F-0384-A38D-C9E1-98B5D65ED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96850" y="0"/>
            <a:ext cx="495150" cy="495150"/>
          </a:xfrm>
          <a:prstGeom prst="rect">
            <a:avLst/>
          </a:prstGeom>
        </p:spPr>
      </p:pic>
      <p:cxnSp>
        <p:nvCxnSpPr>
          <p:cNvPr id="8" name="Rak koppling 7">
            <a:extLst>
              <a:ext uri="{FF2B5EF4-FFF2-40B4-BE49-F238E27FC236}">
                <a16:creationId xmlns:a16="http://schemas.microsoft.com/office/drawing/2014/main" id="{A8C8E0CA-5106-FE59-E7A5-C90712B7287D}"/>
              </a:ext>
            </a:extLst>
          </p:cNvPr>
          <p:cNvCxnSpPr>
            <a:cxnSpLocks/>
          </p:cNvCxnSpPr>
          <p:nvPr/>
        </p:nvCxnSpPr>
        <p:spPr>
          <a:xfrm>
            <a:off x="719951" y="2147663"/>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Rak koppling 11">
            <a:extLst>
              <a:ext uri="{FF2B5EF4-FFF2-40B4-BE49-F238E27FC236}">
                <a16:creationId xmlns:a16="http://schemas.microsoft.com/office/drawing/2014/main" id="{F9A0F99E-AFBE-9F1B-57D8-6EE58EC13647}"/>
              </a:ext>
            </a:extLst>
          </p:cNvPr>
          <p:cNvCxnSpPr>
            <a:cxnSpLocks/>
          </p:cNvCxnSpPr>
          <p:nvPr/>
        </p:nvCxnSpPr>
        <p:spPr>
          <a:xfrm>
            <a:off x="719951" y="301670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a:extLst>
              <a:ext uri="{FF2B5EF4-FFF2-40B4-BE49-F238E27FC236}">
                <a16:creationId xmlns:a16="http://schemas.microsoft.com/office/drawing/2014/main" id="{BC27E51D-F57A-5DF8-40B2-8D8B0CFDA42A}"/>
              </a:ext>
            </a:extLst>
          </p:cNvPr>
          <p:cNvCxnSpPr>
            <a:cxnSpLocks/>
          </p:cNvCxnSpPr>
          <p:nvPr/>
        </p:nvCxnSpPr>
        <p:spPr>
          <a:xfrm>
            <a:off x="719951" y="3885747"/>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Rak koppling 21">
            <a:extLst>
              <a:ext uri="{FF2B5EF4-FFF2-40B4-BE49-F238E27FC236}">
                <a16:creationId xmlns:a16="http://schemas.microsoft.com/office/drawing/2014/main" id="{BF9F8D7E-B925-55B6-4FF9-F960627F0F43}"/>
              </a:ext>
            </a:extLst>
          </p:cNvPr>
          <p:cNvCxnSpPr>
            <a:cxnSpLocks/>
          </p:cNvCxnSpPr>
          <p:nvPr/>
        </p:nvCxnSpPr>
        <p:spPr>
          <a:xfrm>
            <a:off x="719951" y="4754789"/>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Rak koppling 22">
            <a:extLst>
              <a:ext uri="{FF2B5EF4-FFF2-40B4-BE49-F238E27FC236}">
                <a16:creationId xmlns:a16="http://schemas.microsoft.com/office/drawing/2014/main" id="{94052A83-E0E5-FD46-7C9E-88EA2552B07C}"/>
              </a:ext>
            </a:extLst>
          </p:cNvPr>
          <p:cNvCxnSpPr>
            <a:cxnSpLocks/>
          </p:cNvCxnSpPr>
          <p:nvPr/>
        </p:nvCxnSpPr>
        <p:spPr>
          <a:xfrm>
            <a:off x="719951" y="5623831"/>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Rak koppling 26">
            <a:extLst>
              <a:ext uri="{FF2B5EF4-FFF2-40B4-BE49-F238E27FC236}">
                <a16:creationId xmlns:a16="http://schemas.microsoft.com/office/drawing/2014/main" id="{BA3DB65A-CC38-6CDE-5B47-4896393DA211}"/>
              </a:ext>
            </a:extLst>
          </p:cNvPr>
          <p:cNvCxnSpPr>
            <a:cxnSpLocks/>
          </p:cNvCxnSpPr>
          <p:nvPr/>
        </p:nvCxnSpPr>
        <p:spPr>
          <a:xfrm>
            <a:off x="719951" y="649287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6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F5C3-E4E4-6A7B-E3DC-A1B25F61AAA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A53B662-27FD-A638-2AEB-D4F6824449AF}"/>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2420106A-80D0-ABB9-EDC7-389F5067DF5A}"/>
              </a:ext>
            </a:extLst>
          </p:cNvPr>
          <p:cNvPicPr>
            <a:picLocks noChangeAspect="1"/>
          </p:cNvPicPr>
          <p:nvPr/>
        </p:nvPicPr>
        <p:blipFill>
          <a:blip r:embed="rId3"/>
          <a:stretch>
            <a:fillRect/>
          </a:stretch>
        </p:blipFill>
        <p:spPr>
          <a:xfrm>
            <a:off x="1720625" y="1761882"/>
            <a:ext cx="8750750" cy="4730993"/>
          </a:xfrm>
          <a:prstGeom prst="rect">
            <a:avLst/>
          </a:prstGeom>
        </p:spPr>
      </p:pic>
      <p:sp>
        <p:nvSpPr>
          <p:cNvPr id="3" name="Speech Bubble: Oval 3">
            <a:extLst>
              <a:ext uri="{FF2B5EF4-FFF2-40B4-BE49-F238E27FC236}">
                <a16:creationId xmlns:a16="http://schemas.microsoft.com/office/drawing/2014/main" id="{D5E527DD-E9E4-8BC3-F415-3E015C38643D}"/>
              </a:ext>
            </a:extLst>
          </p:cNvPr>
          <p:cNvSpPr/>
          <p:nvPr/>
        </p:nvSpPr>
        <p:spPr>
          <a:xfrm>
            <a:off x="9561010" y="1703283"/>
            <a:ext cx="1820729" cy="891805"/>
          </a:xfrm>
          <a:prstGeom prst="wedgeEllipseCallout">
            <a:avLst>
              <a:gd name="adj1" fmla="val -33401"/>
              <a:gd name="adj2" fmla="val 99446"/>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867" dirty="0"/>
              <a:t>Här är vi!</a:t>
            </a:r>
          </a:p>
        </p:txBody>
      </p:sp>
      <p:sp>
        <p:nvSpPr>
          <p:cNvPr id="4" name="Speech Bubble: Oval 4">
            <a:extLst>
              <a:ext uri="{FF2B5EF4-FFF2-40B4-BE49-F238E27FC236}">
                <a16:creationId xmlns:a16="http://schemas.microsoft.com/office/drawing/2014/main" id="{464B344E-B61F-DA13-775E-C5A4E7FA894B}"/>
              </a:ext>
            </a:extLst>
          </p:cNvPr>
          <p:cNvSpPr/>
          <p:nvPr/>
        </p:nvSpPr>
        <p:spPr>
          <a:xfrm>
            <a:off x="838200" y="1761882"/>
            <a:ext cx="2306724" cy="1233881"/>
          </a:xfrm>
          <a:prstGeom prst="wedgeEllipseCallout">
            <a:avLst>
              <a:gd name="adj1" fmla="val 35713"/>
              <a:gd name="adj2" fmla="val 68581"/>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867" dirty="0"/>
              <a:t>Men vi tror ibland vi är här …</a:t>
            </a:r>
          </a:p>
        </p:txBody>
      </p:sp>
      <p:sp>
        <p:nvSpPr>
          <p:cNvPr id="6" name="TextBox 10">
            <a:extLst>
              <a:ext uri="{FF2B5EF4-FFF2-40B4-BE49-F238E27FC236}">
                <a16:creationId xmlns:a16="http://schemas.microsoft.com/office/drawing/2014/main" id="{F35ADD72-4914-64B4-9FF3-3EAD8C73FFB8}"/>
              </a:ext>
            </a:extLst>
          </p:cNvPr>
          <p:cNvSpPr txBox="1"/>
          <p:nvPr/>
        </p:nvSpPr>
        <p:spPr>
          <a:xfrm>
            <a:off x="6895459" y="6492875"/>
            <a:ext cx="3575915" cy="338554"/>
          </a:xfrm>
          <a:prstGeom prst="rect">
            <a:avLst/>
          </a:prstGeom>
          <a:noFill/>
        </p:spPr>
        <p:txBody>
          <a:bodyPr wrap="none" rtlCol="0">
            <a:spAutoFit/>
          </a:bodyPr>
          <a:lstStyle/>
          <a:p>
            <a:r>
              <a:rPr lang="sv-SE" sz="1600" dirty="0"/>
              <a:t>Löser olika problem genom samarbete</a:t>
            </a:r>
          </a:p>
        </p:txBody>
      </p:sp>
      <p:sp>
        <p:nvSpPr>
          <p:cNvPr id="7" name="TextBox 11">
            <a:extLst>
              <a:ext uri="{FF2B5EF4-FFF2-40B4-BE49-F238E27FC236}">
                <a16:creationId xmlns:a16="http://schemas.microsoft.com/office/drawing/2014/main" id="{895AA6D2-BF06-ABFF-6010-EA49B4642A0D}"/>
              </a:ext>
            </a:extLst>
          </p:cNvPr>
          <p:cNvSpPr txBox="1"/>
          <p:nvPr/>
        </p:nvSpPr>
        <p:spPr>
          <a:xfrm>
            <a:off x="2241039" y="6492875"/>
            <a:ext cx="3620928" cy="338554"/>
          </a:xfrm>
          <a:prstGeom prst="rect">
            <a:avLst/>
          </a:prstGeom>
          <a:noFill/>
        </p:spPr>
        <p:txBody>
          <a:bodyPr wrap="none" rtlCol="0">
            <a:spAutoFit/>
          </a:bodyPr>
          <a:lstStyle/>
          <a:p>
            <a:r>
              <a:rPr lang="sv-SE" sz="1600" dirty="0"/>
              <a:t>Löser samma problem om och om igen</a:t>
            </a:r>
          </a:p>
        </p:txBody>
      </p:sp>
      <p:pic>
        <p:nvPicPr>
          <p:cNvPr id="8" name="Bild 7" descr="Klassrum kontur">
            <a:extLst>
              <a:ext uri="{FF2B5EF4-FFF2-40B4-BE49-F238E27FC236}">
                <a16:creationId xmlns:a16="http://schemas.microsoft.com/office/drawing/2014/main" id="{0B6EA7E3-CCDF-6A2A-23FD-F21C4E2900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431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2FCA-1234-CE00-6ABD-4E357AA424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1AC4E8-25D9-C23B-3ADE-95F857DA0479}"/>
              </a:ext>
            </a:extLst>
          </p:cNvPr>
          <p:cNvSpPr>
            <a:spLocks noGrp="1"/>
          </p:cNvSpPr>
          <p:nvPr>
            <p:ph type="title"/>
          </p:nvPr>
        </p:nvSpPr>
        <p:spPr/>
        <p:txBody>
          <a:bodyPr/>
          <a:lstStyle/>
          <a:p>
            <a:r>
              <a:rPr lang="sv-SE" dirty="0"/>
              <a:t>Systemsyn – systems </a:t>
            </a:r>
            <a:r>
              <a:rPr lang="sv-SE" dirty="0" err="1"/>
              <a:t>thinking</a:t>
            </a:r>
            <a:endParaRPr lang="sv-SE" dirty="0"/>
          </a:p>
        </p:txBody>
      </p:sp>
      <p:pic>
        <p:nvPicPr>
          <p:cNvPr id="5" name="Bildobjekt 4">
            <a:extLst>
              <a:ext uri="{FF2B5EF4-FFF2-40B4-BE49-F238E27FC236}">
                <a16:creationId xmlns:a16="http://schemas.microsoft.com/office/drawing/2014/main" id="{D14BEE91-B80E-C221-FDD6-E0B93A64976A}"/>
              </a:ext>
            </a:extLst>
          </p:cNvPr>
          <p:cNvPicPr>
            <a:picLocks noChangeAspect="1"/>
          </p:cNvPicPr>
          <p:nvPr/>
        </p:nvPicPr>
        <p:blipFill>
          <a:blip r:embed="rId3"/>
          <a:stretch>
            <a:fillRect/>
          </a:stretch>
        </p:blipFill>
        <p:spPr>
          <a:xfrm>
            <a:off x="1720625" y="1761882"/>
            <a:ext cx="8750750" cy="4730993"/>
          </a:xfrm>
          <a:prstGeom prst="rect">
            <a:avLst/>
          </a:prstGeom>
        </p:spPr>
      </p:pic>
      <p:sp>
        <p:nvSpPr>
          <p:cNvPr id="6" name="TextBox 10">
            <a:extLst>
              <a:ext uri="{FF2B5EF4-FFF2-40B4-BE49-F238E27FC236}">
                <a16:creationId xmlns:a16="http://schemas.microsoft.com/office/drawing/2014/main" id="{7BF97141-DC3F-8411-E6B1-4F3F4D68887E}"/>
              </a:ext>
            </a:extLst>
          </p:cNvPr>
          <p:cNvSpPr txBox="1"/>
          <p:nvPr/>
        </p:nvSpPr>
        <p:spPr>
          <a:xfrm>
            <a:off x="6895459" y="6492875"/>
            <a:ext cx="3648050" cy="338554"/>
          </a:xfrm>
          <a:prstGeom prst="rect">
            <a:avLst/>
          </a:prstGeom>
          <a:noFill/>
        </p:spPr>
        <p:txBody>
          <a:bodyPr wrap="none" rtlCol="0">
            <a:spAutoFit/>
          </a:bodyPr>
          <a:lstStyle/>
          <a:p>
            <a:r>
              <a:rPr lang="sv-SE" sz="1600" dirty="0"/>
              <a:t>Löser </a:t>
            </a:r>
            <a:r>
              <a:rPr lang="sv-SE" sz="1600" b="1" dirty="0"/>
              <a:t>olika problem </a:t>
            </a:r>
            <a:r>
              <a:rPr lang="sv-SE" sz="1600" dirty="0"/>
              <a:t>genom samarbete</a:t>
            </a:r>
          </a:p>
        </p:txBody>
      </p:sp>
      <p:sp>
        <p:nvSpPr>
          <p:cNvPr id="7" name="TextBox 11">
            <a:extLst>
              <a:ext uri="{FF2B5EF4-FFF2-40B4-BE49-F238E27FC236}">
                <a16:creationId xmlns:a16="http://schemas.microsoft.com/office/drawing/2014/main" id="{4CBAA8CD-F2B5-8F92-651A-65E55D3F5EDC}"/>
              </a:ext>
            </a:extLst>
          </p:cNvPr>
          <p:cNvSpPr txBox="1"/>
          <p:nvPr/>
        </p:nvSpPr>
        <p:spPr>
          <a:xfrm>
            <a:off x="2241039" y="6492875"/>
            <a:ext cx="3695179" cy="338554"/>
          </a:xfrm>
          <a:prstGeom prst="rect">
            <a:avLst/>
          </a:prstGeom>
          <a:noFill/>
        </p:spPr>
        <p:txBody>
          <a:bodyPr wrap="none" rtlCol="0">
            <a:spAutoFit/>
          </a:bodyPr>
          <a:lstStyle/>
          <a:p>
            <a:r>
              <a:rPr lang="sv-SE" sz="1600" dirty="0"/>
              <a:t>Löser </a:t>
            </a:r>
            <a:r>
              <a:rPr lang="sv-SE" sz="1600" b="1" dirty="0"/>
              <a:t>samma problem </a:t>
            </a:r>
            <a:r>
              <a:rPr lang="sv-SE" sz="1600" dirty="0"/>
              <a:t>om och om igen</a:t>
            </a:r>
          </a:p>
        </p:txBody>
      </p:sp>
      <p:sp>
        <p:nvSpPr>
          <p:cNvPr id="8" name="Speech Bubble: Oval 16">
            <a:extLst>
              <a:ext uri="{FF2B5EF4-FFF2-40B4-BE49-F238E27FC236}">
                <a16:creationId xmlns:a16="http://schemas.microsoft.com/office/drawing/2014/main" id="{7B796EDF-DF7A-60D7-9922-7C28AD9B15A6}"/>
              </a:ext>
            </a:extLst>
          </p:cNvPr>
          <p:cNvSpPr/>
          <p:nvPr/>
        </p:nvSpPr>
        <p:spPr>
          <a:xfrm>
            <a:off x="326829" y="1761882"/>
            <a:ext cx="2787591" cy="1048487"/>
          </a:xfrm>
          <a:prstGeom prst="wedgeEllipseCallout">
            <a:avLst>
              <a:gd name="adj1" fmla="val 39954"/>
              <a:gd name="adj2" fmla="val 59426"/>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dirty="0"/>
              <a:t>Behöver inte lära eller anpassa sig.</a:t>
            </a:r>
          </a:p>
        </p:txBody>
      </p:sp>
      <p:sp>
        <p:nvSpPr>
          <p:cNvPr id="9" name="Speech Bubble: Oval 17">
            <a:extLst>
              <a:ext uri="{FF2B5EF4-FFF2-40B4-BE49-F238E27FC236}">
                <a16:creationId xmlns:a16="http://schemas.microsoft.com/office/drawing/2014/main" id="{2B645BC9-13E3-E6DF-C3EA-CA5F4D93F791}"/>
              </a:ext>
            </a:extLst>
          </p:cNvPr>
          <p:cNvSpPr/>
          <p:nvPr/>
        </p:nvSpPr>
        <p:spPr>
          <a:xfrm>
            <a:off x="8948424" y="1506046"/>
            <a:ext cx="3190170" cy="1560157"/>
          </a:xfrm>
          <a:prstGeom prst="wedgeEllipseCallout">
            <a:avLst>
              <a:gd name="adj1" fmla="val -32550"/>
              <a:gd name="adj2" fmla="val 88517"/>
            </a:avLst>
          </a:prstGeom>
          <a:solidFill>
            <a:srgbClr val="EB8B0B"/>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600" b="1" dirty="0"/>
              <a:t>Lärande</a:t>
            </a:r>
            <a:r>
              <a:rPr lang="sv-SE" sz="1600" dirty="0"/>
              <a:t> och </a:t>
            </a:r>
            <a:r>
              <a:rPr lang="sv-SE" sz="1600" b="1" dirty="0"/>
              <a:t>anpassningsförmåga</a:t>
            </a:r>
            <a:r>
              <a:rPr lang="sv-SE" sz="1600" dirty="0"/>
              <a:t> - en överlevnadsfråga </a:t>
            </a:r>
          </a:p>
        </p:txBody>
      </p:sp>
      <p:pic>
        <p:nvPicPr>
          <p:cNvPr id="10" name="Bild 9" descr="Klassrum kontur">
            <a:extLst>
              <a:ext uri="{FF2B5EF4-FFF2-40B4-BE49-F238E27FC236}">
                <a16:creationId xmlns:a16="http://schemas.microsoft.com/office/drawing/2014/main" id="{0AACA5D1-1179-2C76-FB0C-936F56EDD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773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62068C2-F2D5-EBFA-36FE-9102EC4D9AE4}"/>
              </a:ext>
            </a:extLst>
          </p:cNvPr>
          <p:cNvPicPr>
            <a:picLocks noChangeAspect="1"/>
          </p:cNvPicPr>
          <p:nvPr/>
        </p:nvPicPr>
        <p:blipFill>
          <a:blip r:embed="rId3"/>
          <a:stretch>
            <a:fillRect/>
          </a:stretch>
        </p:blipFill>
        <p:spPr>
          <a:xfrm>
            <a:off x="5452444" y="1656629"/>
            <a:ext cx="2748426" cy="2909854"/>
          </a:xfrm>
          <a:prstGeom prst="rect">
            <a:avLst/>
          </a:prstGeom>
        </p:spPr>
      </p:pic>
      <p:pic>
        <p:nvPicPr>
          <p:cNvPr id="5" name="Picture 12" descr="A person and a child walking on a trail&#10;&#10;Description automatically generated">
            <a:extLst>
              <a:ext uri="{FF2B5EF4-FFF2-40B4-BE49-F238E27FC236}">
                <a16:creationId xmlns:a16="http://schemas.microsoft.com/office/drawing/2014/main" id="{FF704F5C-9B40-AB65-5E73-C59F55344C3E}"/>
              </a:ext>
            </a:extLst>
          </p:cNvPr>
          <p:cNvPicPr>
            <a:picLocks noChangeAspect="1"/>
          </p:cNvPicPr>
          <p:nvPr/>
        </p:nvPicPr>
        <p:blipFill rotWithShape="1">
          <a:blip r:embed="rId4">
            <a:extLst>
              <a:ext uri="{28A0092B-C50C-407E-A947-70E740481C1C}">
                <a14:useLocalDpi xmlns:a14="http://schemas.microsoft.com/office/drawing/2010/main" val="0"/>
              </a:ext>
            </a:extLst>
          </a:blip>
          <a:srcRect l="1804" t="2743" r="5925"/>
          <a:stretch/>
        </p:blipFill>
        <p:spPr>
          <a:xfrm>
            <a:off x="990134" y="1552771"/>
            <a:ext cx="3853048" cy="3045943"/>
          </a:xfrm>
          <a:prstGeom prst="rect">
            <a:avLst/>
          </a:prstGeom>
        </p:spPr>
      </p:pic>
      <p:sp>
        <p:nvSpPr>
          <p:cNvPr id="2" name="Title 1">
            <a:extLst>
              <a:ext uri="{FF2B5EF4-FFF2-40B4-BE49-F238E27FC236}">
                <a16:creationId xmlns:a16="http://schemas.microsoft.com/office/drawing/2014/main" id="{CA92D1C2-F115-D0BD-9593-C548A02C2A75}"/>
              </a:ext>
            </a:extLst>
          </p:cNvPr>
          <p:cNvSpPr>
            <a:spLocks noGrp="1"/>
          </p:cNvSpPr>
          <p:nvPr>
            <p:ph type="title"/>
          </p:nvPr>
        </p:nvSpPr>
        <p:spPr/>
        <p:txBody>
          <a:bodyPr/>
          <a:lstStyle/>
          <a:p>
            <a:r>
              <a:rPr lang="sv-SE" dirty="0"/>
              <a:t>Dimman (VUCA) – Systemsyn</a:t>
            </a:r>
          </a:p>
        </p:txBody>
      </p:sp>
      <p:sp>
        <p:nvSpPr>
          <p:cNvPr id="14" name="TextBox 13">
            <a:extLst>
              <a:ext uri="{FF2B5EF4-FFF2-40B4-BE49-F238E27FC236}">
                <a16:creationId xmlns:a16="http://schemas.microsoft.com/office/drawing/2014/main" id="{20CA6143-76FF-3B76-C9A4-90B54A770054}"/>
              </a:ext>
            </a:extLst>
          </p:cNvPr>
          <p:cNvSpPr txBox="1"/>
          <p:nvPr/>
        </p:nvSpPr>
        <p:spPr>
          <a:xfrm>
            <a:off x="5452444" y="4646712"/>
            <a:ext cx="3441830" cy="523220"/>
          </a:xfrm>
          <a:prstGeom prst="rect">
            <a:avLst/>
          </a:prstGeom>
          <a:noFill/>
        </p:spPr>
        <p:txBody>
          <a:bodyPr wrap="square" rtlCol="0">
            <a:spAutoFit/>
          </a:bodyPr>
          <a:lstStyle/>
          <a:p>
            <a:r>
              <a:rPr lang="sv-SE" sz="1400" i="1" dirty="0"/>
              <a:t>Komplexa sociala system – organisationen som </a:t>
            </a:r>
            <a:r>
              <a:rPr lang="sv-SE" sz="1400" b="1" i="1" dirty="0"/>
              <a:t>anpassningsbar</a:t>
            </a:r>
            <a:r>
              <a:rPr lang="sv-SE" sz="1400" i="1" dirty="0"/>
              <a:t> &amp; </a:t>
            </a:r>
            <a:r>
              <a:rPr lang="sv-SE" sz="1400" b="1" i="1" dirty="0"/>
              <a:t>lärande</a:t>
            </a:r>
          </a:p>
        </p:txBody>
      </p:sp>
      <p:sp>
        <p:nvSpPr>
          <p:cNvPr id="3" name="Speech Bubble: Oval 2">
            <a:extLst>
              <a:ext uri="{FF2B5EF4-FFF2-40B4-BE49-F238E27FC236}">
                <a16:creationId xmlns:a16="http://schemas.microsoft.com/office/drawing/2014/main" id="{40E05689-9E65-F229-1214-ED1C6C9D70E6}"/>
              </a:ext>
            </a:extLst>
          </p:cNvPr>
          <p:cNvSpPr/>
          <p:nvPr/>
        </p:nvSpPr>
        <p:spPr>
          <a:xfrm>
            <a:off x="228938" y="1432048"/>
            <a:ext cx="2740625" cy="1008020"/>
          </a:xfrm>
          <a:prstGeom prst="wedgeEllipseCallout">
            <a:avLst>
              <a:gd name="adj1" fmla="val -37115"/>
              <a:gd name="adj2" fmla="val 69799"/>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133" dirty="0">
                <a:latin typeface="Calibri" panose="020F0502020204030204" pitchFamily="34" charset="0"/>
              </a:rPr>
              <a:t>Kommunicera tidigt och ofta.</a:t>
            </a:r>
            <a:endParaRPr lang="sv-SE" sz="2133" dirty="0"/>
          </a:p>
        </p:txBody>
      </p:sp>
      <p:sp>
        <p:nvSpPr>
          <p:cNvPr id="8" name="TextBox 7">
            <a:extLst>
              <a:ext uri="{FF2B5EF4-FFF2-40B4-BE49-F238E27FC236}">
                <a16:creationId xmlns:a16="http://schemas.microsoft.com/office/drawing/2014/main" id="{91485955-4C6D-9F1E-7761-6C8843CEDC0C}"/>
              </a:ext>
            </a:extLst>
          </p:cNvPr>
          <p:cNvSpPr txBox="1"/>
          <p:nvPr/>
        </p:nvSpPr>
        <p:spPr>
          <a:xfrm>
            <a:off x="5452444" y="5250161"/>
            <a:ext cx="2619628" cy="400110"/>
          </a:xfrm>
          <a:prstGeom prst="rect">
            <a:avLst/>
          </a:prstGeom>
          <a:noFill/>
        </p:spPr>
        <p:txBody>
          <a:bodyPr wrap="none" rtlCol="0">
            <a:spAutoFit/>
          </a:bodyPr>
          <a:lstStyle/>
          <a:p>
            <a:r>
              <a:rPr lang="sv-SE" sz="2000" b="1" dirty="0"/>
              <a:t>Löser </a:t>
            </a:r>
            <a:r>
              <a:rPr lang="sv-SE" sz="2000" b="1" i="1" dirty="0"/>
              <a:t>olika</a:t>
            </a:r>
            <a:r>
              <a:rPr lang="sv-SE" sz="2000" b="1" dirty="0"/>
              <a:t> problem</a:t>
            </a:r>
          </a:p>
        </p:txBody>
      </p:sp>
      <p:sp>
        <p:nvSpPr>
          <p:cNvPr id="9" name="TextBox 8">
            <a:extLst>
              <a:ext uri="{FF2B5EF4-FFF2-40B4-BE49-F238E27FC236}">
                <a16:creationId xmlns:a16="http://schemas.microsoft.com/office/drawing/2014/main" id="{1BBA122E-EB83-D6B9-1137-2FC334E66212}"/>
              </a:ext>
            </a:extLst>
          </p:cNvPr>
          <p:cNvSpPr txBox="1"/>
          <p:nvPr/>
        </p:nvSpPr>
        <p:spPr>
          <a:xfrm>
            <a:off x="5452444" y="5545817"/>
            <a:ext cx="6098689" cy="1118319"/>
          </a:xfrm>
          <a:prstGeom prst="rect">
            <a:avLst/>
          </a:prstGeom>
          <a:noFill/>
        </p:spPr>
        <p:txBody>
          <a:bodyPr wrap="square" rtlCol="0">
            <a:spAutoFit/>
          </a:bodyPr>
          <a:lstStyle/>
          <a:p>
            <a:r>
              <a:rPr lang="sv-SE" sz="1600" dirty="0"/>
              <a:t>Består av varierande antal levande delar. Varje del har </a:t>
            </a:r>
            <a:r>
              <a:rPr lang="sv-SE" sz="1867" b="1" dirty="0"/>
              <a:t>ömsesidiga beroende </a:t>
            </a:r>
            <a:r>
              <a:rPr lang="sv-SE" sz="1600" dirty="0"/>
              <a:t>till varandra och delarna kan samverka på flera sätt. </a:t>
            </a:r>
            <a:r>
              <a:rPr lang="sv-SE" sz="1600" b="1" dirty="0"/>
              <a:t>Resultat genom interaktion. Lärande en överlevnadsfråga.</a:t>
            </a:r>
          </a:p>
        </p:txBody>
      </p:sp>
      <p:sp>
        <p:nvSpPr>
          <p:cNvPr id="10" name="Speech Bubble: Oval 9">
            <a:extLst>
              <a:ext uri="{FF2B5EF4-FFF2-40B4-BE49-F238E27FC236}">
                <a16:creationId xmlns:a16="http://schemas.microsoft.com/office/drawing/2014/main" id="{210F7722-B6C3-A9D8-4C46-ED1AA3140CEA}"/>
              </a:ext>
            </a:extLst>
          </p:cNvPr>
          <p:cNvSpPr/>
          <p:nvPr/>
        </p:nvSpPr>
        <p:spPr>
          <a:xfrm>
            <a:off x="7203691" y="1322291"/>
            <a:ext cx="5008141" cy="1428404"/>
          </a:xfrm>
          <a:prstGeom prst="wedgeEllipseCallout">
            <a:avLst>
              <a:gd name="adj1" fmla="val 30192"/>
              <a:gd name="adj2" fmla="val 96572"/>
            </a:avLst>
          </a:prstGeom>
          <a:solidFill>
            <a:srgbClr val="EB8B0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133" dirty="0">
                <a:latin typeface="Calibri" panose="020F0502020204030204" pitchFamily="34" charset="0"/>
              </a:rPr>
              <a:t>I komplexa system skapas inte resultatet genom </a:t>
            </a:r>
            <a:r>
              <a:rPr lang="sv-SE" sz="2133" i="1" dirty="0">
                <a:latin typeface="Calibri" panose="020F0502020204030204" pitchFamily="34" charset="0"/>
              </a:rPr>
              <a:t>addition</a:t>
            </a:r>
            <a:r>
              <a:rPr lang="sv-SE" sz="2133" dirty="0">
                <a:latin typeface="Calibri" panose="020F0502020204030204" pitchFamily="34" charset="0"/>
              </a:rPr>
              <a:t>, det skapas genom </a:t>
            </a:r>
            <a:r>
              <a:rPr lang="sv-SE" sz="2133" i="1" dirty="0">
                <a:latin typeface="Calibri" panose="020F0502020204030204" pitchFamily="34" charset="0"/>
              </a:rPr>
              <a:t>interaktion</a:t>
            </a:r>
            <a:r>
              <a:rPr lang="sv-SE" sz="2133" dirty="0">
                <a:latin typeface="Calibri" panose="020F0502020204030204" pitchFamily="34" charset="0"/>
              </a:rPr>
              <a:t>. </a:t>
            </a:r>
            <a:endParaRPr lang="sv-SE" sz="2133" dirty="0"/>
          </a:p>
        </p:txBody>
      </p:sp>
      <p:pic>
        <p:nvPicPr>
          <p:cNvPr id="12" name="Bild 11" descr="Upprepa kontur">
            <a:extLst>
              <a:ext uri="{FF2B5EF4-FFF2-40B4-BE49-F238E27FC236}">
                <a16:creationId xmlns:a16="http://schemas.microsoft.com/office/drawing/2014/main" id="{A481EAD4-9EAB-5B2C-511D-361659E587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6571" y="4719437"/>
            <a:ext cx="1660174" cy="1660174"/>
          </a:xfrm>
          <a:prstGeom prst="rect">
            <a:avLst/>
          </a:prstGeom>
        </p:spPr>
      </p:pic>
      <p:pic>
        <p:nvPicPr>
          <p:cNvPr id="13" name="Bild 12" descr="Klassrum kontur">
            <a:extLst>
              <a:ext uri="{FF2B5EF4-FFF2-40B4-BE49-F238E27FC236}">
                <a16:creationId xmlns:a16="http://schemas.microsoft.com/office/drawing/2014/main" id="{2CD62C51-5C1D-7CA2-1BA8-3356F119B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824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09C2B94-356B-89C4-4276-EB634E40F83C}"/>
              </a:ext>
            </a:extLst>
          </p:cNvPr>
          <p:cNvSpPr txBox="1"/>
          <p:nvPr/>
        </p:nvSpPr>
        <p:spPr>
          <a:xfrm>
            <a:off x="1838300" y="2515088"/>
            <a:ext cx="8856914" cy="2287806"/>
          </a:xfrm>
          <a:prstGeom prst="rect">
            <a:avLst/>
          </a:prstGeom>
          <a:noFill/>
        </p:spPr>
        <p:txBody>
          <a:bodyPr wrap="square">
            <a:spAutoFit/>
          </a:bodyPr>
          <a:lstStyle/>
          <a:p>
            <a:pPr>
              <a:spcAft>
                <a:spcPts val="800"/>
              </a:spcAft>
              <a:buNone/>
            </a:pPr>
            <a:r>
              <a:rPr lang="en-US" sz="2800" i="1" dirty="0"/>
              <a:t>Management and governance is much simpler when you understand the nature of the system and you stop trying to treat an ecosystem – the organization – as if it was an engineering problem when it is an ecological problem.</a:t>
            </a:r>
            <a:endParaRPr lang="sv-SE" sz="2800" i="1" dirty="0"/>
          </a:p>
          <a:p>
            <a:pPr>
              <a:spcAft>
                <a:spcPts val="800"/>
              </a:spcAft>
            </a:pPr>
            <a:r>
              <a:rPr lang="en-US" sz="2000" dirty="0"/>
              <a:t>David Snowden, </a:t>
            </a:r>
            <a:r>
              <a:rPr lang="en-US" sz="2000" dirty="0" err="1"/>
              <a:t>forskare</a:t>
            </a:r>
            <a:r>
              <a:rPr lang="en-US" sz="2000" dirty="0"/>
              <a:t> </a:t>
            </a:r>
            <a:r>
              <a:rPr lang="en-US" sz="2000" dirty="0" err="1"/>
              <a:t>och</a:t>
            </a:r>
            <a:r>
              <a:rPr lang="en-US" sz="2000" dirty="0"/>
              <a:t> </a:t>
            </a:r>
            <a:r>
              <a:rPr lang="en-US" sz="2000" dirty="0" err="1"/>
              <a:t>grundare</a:t>
            </a:r>
            <a:r>
              <a:rPr lang="en-US" sz="2000" dirty="0"/>
              <a:t> av The Cynefin Company</a:t>
            </a:r>
            <a:endParaRPr lang="sv-SE" sz="2000" dirty="0"/>
          </a:p>
        </p:txBody>
      </p:sp>
      <p:pic>
        <p:nvPicPr>
          <p:cNvPr id="6" name="Bild 5" descr="Klassrum kontur">
            <a:extLst>
              <a:ext uri="{FF2B5EF4-FFF2-40B4-BE49-F238E27FC236}">
                <a16:creationId xmlns:a16="http://schemas.microsoft.com/office/drawing/2014/main" id="{F13D63CE-3CA2-D42F-B0A7-976631B10A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33620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 26" descr="Upprepa kontur">
            <a:extLst>
              <a:ext uri="{FF2B5EF4-FFF2-40B4-BE49-F238E27FC236}">
                <a16:creationId xmlns:a16="http://schemas.microsoft.com/office/drawing/2014/main" id="{1F763EDE-F267-C633-B532-2E0F81D1C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2678" y="2679791"/>
            <a:ext cx="3112165" cy="3112165"/>
          </a:xfrm>
          <a:prstGeom prst="rect">
            <a:avLst/>
          </a:prstGeom>
        </p:spPr>
      </p:pic>
      <p:sp>
        <p:nvSpPr>
          <p:cNvPr id="2" name="Rubrik 1">
            <a:extLst>
              <a:ext uri="{FF2B5EF4-FFF2-40B4-BE49-F238E27FC236}">
                <a16:creationId xmlns:a16="http://schemas.microsoft.com/office/drawing/2014/main" id="{D0046B6A-DBB0-8EAF-C0F1-2C4E49C2369B}"/>
              </a:ext>
            </a:extLst>
          </p:cNvPr>
          <p:cNvSpPr>
            <a:spLocks noGrp="1"/>
          </p:cNvSpPr>
          <p:nvPr>
            <p:ph type="title"/>
          </p:nvPr>
        </p:nvSpPr>
        <p:spPr/>
        <p:txBody>
          <a:bodyPr/>
          <a:lstStyle/>
          <a:p>
            <a:r>
              <a:rPr lang="sv-SE" dirty="0"/>
              <a:t>Krocken …</a:t>
            </a:r>
          </a:p>
        </p:txBody>
      </p:sp>
      <p:sp>
        <p:nvSpPr>
          <p:cNvPr id="3" name="Platshållare för innehåll 2">
            <a:extLst>
              <a:ext uri="{FF2B5EF4-FFF2-40B4-BE49-F238E27FC236}">
                <a16:creationId xmlns:a16="http://schemas.microsoft.com/office/drawing/2014/main" id="{B97CDFD9-2D36-3D5F-C4A7-03E1798AAF49}"/>
              </a:ext>
            </a:extLst>
          </p:cNvPr>
          <p:cNvSpPr>
            <a:spLocks noGrp="1"/>
          </p:cNvSpPr>
          <p:nvPr>
            <p:ph idx="1"/>
          </p:nvPr>
        </p:nvSpPr>
        <p:spPr/>
        <p:txBody>
          <a:bodyPr/>
          <a:lstStyle/>
          <a:p>
            <a:pPr marL="0" indent="0">
              <a:buNone/>
            </a:pPr>
            <a:r>
              <a:rPr lang="sv-SE" dirty="0"/>
              <a:t>När vi med linjär blick försöker navigera i en cirkulär värld. </a:t>
            </a:r>
          </a:p>
        </p:txBody>
      </p:sp>
      <p:sp>
        <p:nvSpPr>
          <p:cNvPr id="14" name="textruta 13">
            <a:extLst>
              <a:ext uri="{FF2B5EF4-FFF2-40B4-BE49-F238E27FC236}">
                <a16:creationId xmlns:a16="http://schemas.microsoft.com/office/drawing/2014/main" id="{E32D3C3B-C308-F1C4-5BC9-4C6A41B7CA2B}"/>
              </a:ext>
            </a:extLst>
          </p:cNvPr>
          <p:cNvSpPr txBox="1"/>
          <p:nvPr/>
        </p:nvSpPr>
        <p:spPr>
          <a:xfrm>
            <a:off x="2596219" y="6176963"/>
            <a:ext cx="6999562" cy="369332"/>
          </a:xfrm>
          <a:prstGeom prst="rect">
            <a:avLst/>
          </a:prstGeom>
          <a:noFill/>
        </p:spPr>
        <p:txBody>
          <a:bodyPr wrap="square">
            <a:spAutoFit/>
          </a:bodyPr>
          <a:lstStyle/>
          <a:p>
            <a:r>
              <a:rPr lang="sv-SE" dirty="0"/>
              <a:t>"Verkligheten bygger på cirklar men vi ser raka linjer … " - Peter </a:t>
            </a:r>
            <a:r>
              <a:rPr lang="sv-SE" dirty="0" err="1"/>
              <a:t>Senge</a:t>
            </a:r>
            <a:endParaRPr lang="sv-SE" dirty="0"/>
          </a:p>
        </p:txBody>
      </p:sp>
      <p:pic>
        <p:nvPicPr>
          <p:cNvPr id="16" name="Bild 15" descr="Bi med hel fyllning">
            <a:extLst>
              <a:ext uri="{FF2B5EF4-FFF2-40B4-BE49-F238E27FC236}">
                <a16:creationId xmlns:a16="http://schemas.microsoft.com/office/drawing/2014/main" id="{23D1C418-7FE2-9F02-D3F1-F6387D33C5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35798" y="4709152"/>
            <a:ext cx="914400" cy="914400"/>
          </a:xfrm>
          <a:prstGeom prst="rect">
            <a:avLst/>
          </a:prstGeom>
        </p:spPr>
      </p:pic>
      <p:pic>
        <p:nvPicPr>
          <p:cNvPr id="18" name="Bild 17" descr="Solrosor kontur">
            <a:extLst>
              <a:ext uri="{FF2B5EF4-FFF2-40B4-BE49-F238E27FC236}">
                <a16:creationId xmlns:a16="http://schemas.microsoft.com/office/drawing/2014/main" id="{632930A2-DB01-C6C5-F689-8F639807A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5798" y="2846285"/>
            <a:ext cx="914400" cy="914400"/>
          </a:xfrm>
          <a:prstGeom prst="rect">
            <a:avLst/>
          </a:prstGeom>
        </p:spPr>
      </p:pic>
      <p:cxnSp>
        <p:nvCxnSpPr>
          <p:cNvPr id="20" name="Rak pilkoppling 19">
            <a:extLst>
              <a:ext uri="{FF2B5EF4-FFF2-40B4-BE49-F238E27FC236}">
                <a16:creationId xmlns:a16="http://schemas.microsoft.com/office/drawing/2014/main" id="{EFA8C952-0207-3D5A-DA9D-AAF0A8DA358A}"/>
              </a:ext>
            </a:extLst>
          </p:cNvPr>
          <p:cNvCxnSpPr>
            <a:cxnSpLocks/>
          </p:cNvCxnSpPr>
          <p:nvPr/>
        </p:nvCxnSpPr>
        <p:spPr>
          <a:xfrm flipV="1">
            <a:off x="2892998" y="3878074"/>
            <a:ext cx="0" cy="732224"/>
          </a:xfrm>
          <a:prstGeom prst="straightConnector1">
            <a:avLst/>
          </a:prstGeom>
          <a:ln>
            <a:solidFill>
              <a:schemeClr val="bg2">
                <a:lumMod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22" name="Bild 21" descr="Bi med hel fyllning">
            <a:extLst>
              <a:ext uri="{FF2B5EF4-FFF2-40B4-BE49-F238E27FC236}">
                <a16:creationId xmlns:a16="http://schemas.microsoft.com/office/drawing/2014/main" id="{D353C2A7-832B-3B34-5A5C-706B3403D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0123" y="3794752"/>
            <a:ext cx="914400" cy="914400"/>
          </a:xfrm>
          <a:prstGeom prst="rect">
            <a:avLst/>
          </a:prstGeom>
        </p:spPr>
      </p:pic>
      <p:pic>
        <p:nvPicPr>
          <p:cNvPr id="23" name="Bild 22" descr="Solrosor kontur">
            <a:extLst>
              <a:ext uri="{FF2B5EF4-FFF2-40B4-BE49-F238E27FC236}">
                <a16:creationId xmlns:a16="http://schemas.microsoft.com/office/drawing/2014/main" id="{2AB63AF4-1325-6706-E96C-ADB69B5BEE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162" y="3747416"/>
            <a:ext cx="914400" cy="914400"/>
          </a:xfrm>
          <a:prstGeom prst="rect">
            <a:avLst/>
          </a:prstGeom>
        </p:spPr>
      </p:pic>
      <p:pic>
        <p:nvPicPr>
          <p:cNvPr id="4" name="Bild 3" descr="Klassrum kontur">
            <a:extLst>
              <a:ext uri="{FF2B5EF4-FFF2-40B4-BE49-F238E27FC236}">
                <a16:creationId xmlns:a16="http://schemas.microsoft.com/office/drawing/2014/main" id="{41534714-FBA5-5B5E-D9E4-0523A5AA99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03313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437143-4A81-26BF-A9FC-369EC7265C1D}"/>
              </a:ext>
            </a:extLst>
          </p:cNvPr>
          <p:cNvSpPr>
            <a:spLocks noGrp="1"/>
          </p:cNvSpPr>
          <p:nvPr>
            <p:ph type="title"/>
          </p:nvPr>
        </p:nvSpPr>
        <p:spPr/>
        <p:txBody>
          <a:bodyPr/>
          <a:lstStyle/>
          <a:p>
            <a:r>
              <a:rPr lang="sv-SE" sz="4400" dirty="0"/>
              <a:t>Systemtänkarens goda vanor</a:t>
            </a:r>
            <a:endParaRPr lang="sv-SE" dirty="0"/>
          </a:p>
        </p:txBody>
      </p:sp>
      <p:sp>
        <p:nvSpPr>
          <p:cNvPr id="3" name="Platshållare för innehåll 2">
            <a:extLst>
              <a:ext uri="{FF2B5EF4-FFF2-40B4-BE49-F238E27FC236}">
                <a16:creationId xmlns:a16="http://schemas.microsoft.com/office/drawing/2014/main" id="{3B7E4037-48DD-18F0-E7E5-8F720C3FAF2D}"/>
              </a:ext>
            </a:extLst>
          </p:cNvPr>
          <p:cNvSpPr>
            <a:spLocks noGrp="1"/>
          </p:cNvSpPr>
          <p:nvPr>
            <p:ph idx="1"/>
          </p:nvPr>
        </p:nvSpPr>
        <p:spPr/>
        <p:txBody>
          <a:bodyPr>
            <a:normAutofit fontScale="92500" lnSpcReduction="20000"/>
          </a:bodyPr>
          <a:lstStyle/>
          <a:p>
            <a:r>
              <a:rPr lang="sv-SE" dirty="0"/>
              <a:t>Inser betydelsen av tidsfördröjningar när du utforskar förhållanden mellan orsak och verkan</a:t>
            </a:r>
          </a:p>
          <a:p>
            <a:r>
              <a:rPr lang="sv-SE" dirty="0"/>
              <a:t>Letar efter var oavsiktliga konsekvenser kan uppstå</a:t>
            </a:r>
          </a:p>
          <a:p>
            <a:r>
              <a:rPr lang="sv-SE" dirty="0"/>
              <a:t>Byter perspektiv för att öka förståelsen</a:t>
            </a:r>
          </a:p>
          <a:p>
            <a:r>
              <a:rPr lang="sv-SE" dirty="0"/>
              <a:t>Identifierar den cirkulära naturen i komplexa orsak-verkan-samband</a:t>
            </a:r>
          </a:p>
          <a:p>
            <a:r>
              <a:rPr lang="sv-SE" dirty="0"/>
              <a:t>Inser att ett systems struktur ger upphov till dess beteenden</a:t>
            </a:r>
          </a:p>
          <a:p>
            <a:r>
              <a:rPr lang="sv-SE" dirty="0"/>
              <a:t>Använder sin förståelse av systemstrukturer för att identifiera handlingar som ger störst effekt med minsta medel</a:t>
            </a:r>
          </a:p>
          <a:p>
            <a:r>
              <a:rPr lang="sv-SE" dirty="0"/>
              <a:t>Synliggör och prövar antaganden</a:t>
            </a:r>
          </a:p>
          <a:p>
            <a:r>
              <a:rPr lang="sv-SE" dirty="0"/>
              <a:t>Observerar resultatet och byter tillvägagångssätt om det behövs</a:t>
            </a:r>
          </a:p>
          <a:p>
            <a:r>
              <a:rPr lang="sv-SE" dirty="0"/>
              <a:t>Försöker förstå de stora sammanhangen</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pic>
        <p:nvPicPr>
          <p:cNvPr id="4" name="Bild 3" descr="Klassrum kontur">
            <a:extLst>
              <a:ext uri="{FF2B5EF4-FFF2-40B4-BE49-F238E27FC236}">
                <a16:creationId xmlns:a16="http://schemas.microsoft.com/office/drawing/2014/main" id="{A177B8F9-5EDB-C5F8-8CB5-1863A41080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0199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DEE7B1-52E6-A1B9-BA50-B29A05AE6D09}"/>
              </a:ext>
            </a:extLst>
          </p:cNvPr>
          <p:cNvSpPr>
            <a:spLocks noGrp="1"/>
          </p:cNvSpPr>
          <p:nvPr>
            <p:ph type="title"/>
          </p:nvPr>
        </p:nvSpPr>
        <p:spPr/>
        <p:txBody>
          <a:bodyPr/>
          <a:lstStyle/>
          <a:p>
            <a:r>
              <a:rPr lang="sv-SE" dirty="0"/>
              <a:t>Dialog</a:t>
            </a:r>
          </a:p>
        </p:txBody>
      </p:sp>
      <p:sp>
        <p:nvSpPr>
          <p:cNvPr id="3" name="Platshållare för innehåll 2">
            <a:extLst>
              <a:ext uri="{FF2B5EF4-FFF2-40B4-BE49-F238E27FC236}">
                <a16:creationId xmlns:a16="http://schemas.microsoft.com/office/drawing/2014/main" id="{6C85AE8D-EDC5-8BB3-7D83-349378365964}"/>
              </a:ext>
            </a:extLst>
          </p:cNvPr>
          <p:cNvSpPr>
            <a:spLocks noGrp="1"/>
          </p:cNvSpPr>
          <p:nvPr>
            <p:ph idx="1"/>
          </p:nvPr>
        </p:nvSpPr>
        <p:spPr/>
        <p:txBody>
          <a:bodyPr/>
          <a:lstStyle/>
          <a:p>
            <a:pPr marL="0" indent="0">
              <a:buNone/>
            </a:pPr>
            <a:r>
              <a:rPr lang="sv-SE" dirty="0"/>
              <a:t>I par, välj ut två-tre vanor och beskriv hur ni skulle kunna börja använda er av dem i er arbetsvardag. Var beredda att presentera för varandra. </a:t>
            </a:r>
          </a:p>
          <a:p>
            <a:endParaRPr lang="sv-SE" dirty="0"/>
          </a:p>
        </p:txBody>
      </p:sp>
      <p:pic>
        <p:nvPicPr>
          <p:cNvPr id="4" name="Bild 3" descr="Klotter kontur">
            <a:extLst>
              <a:ext uri="{FF2B5EF4-FFF2-40B4-BE49-F238E27FC236}">
                <a16:creationId xmlns:a16="http://schemas.microsoft.com/office/drawing/2014/main" id="{A943E16A-00E5-537B-85A3-2816AACF9D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1167" y="123051"/>
            <a:ext cx="484149" cy="484149"/>
          </a:xfrm>
          <a:prstGeom prst="rect">
            <a:avLst/>
          </a:prstGeom>
        </p:spPr>
      </p:pic>
      <p:pic>
        <p:nvPicPr>
          <p:cNvPr id="5" name="Bild 4" descr="Tanke kontur">
            <a:extLst>
              <a:ext uri="{FF2B5EF4-FFF2-40B4-BE49-F238E27FC236}">
                <a16:creationId xmlns:a16="http://schemas.microsoft.com/office/drawing/2014/main" id="{0D1066F3-E9F2-1F92-322F-0B2756807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066" y="128978"/>
            <a:ext cx="478222" cy="478222"/>
          </a:xfrm>
          <a:prstGeom prst="rect">
            <a:avLst/>
          </a:prstGeom>
        </p:spPr>
      </p:pic>
      <p:pic>
        <p:nvPicPr>
          <p:cNvPr id="6" name="Bild 5" descr="Chatt kontur">
            <a:extLst>
              <a:ext uri="{FF2B5EF4-FFF2-40B4-BE49-F238E27FC236}">
                <a16:creationId xmlns:a16="http://schemas.microsoft.com/office/drawing/2014/main" id="{F1212F13-5874-3710-BC6E-AF207F4F9F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9866" y="4058"/>
            <a:ext cx="722134" cy="722134"/>
          </a:xfrm>
          <a:prstGeom prst="rect">
            <a:avLst/>
          </a:prstGeom>
        </p:spPr>
      </p:pic>
    </p:spTree>
    <p:extLst>
      <p:ext uri="{BB962C8B-B14F-4D97-AF65-F5344CB8AC3E}">
        <p14:creationId xmlns:p14="http://schemas.microsoft.com/office/powerpoint/2010/main" val="309348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34BC0-A467-752F-4982-FE8C31E23D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4066078-DBA3-FC61-E0EE-5CFDAA91ABC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Summering, reflektion, nästa steg</a:t>
            </a:r>
          </a:p>
        </p:txBody>
      </p:sp>
      <p:sp>
        <p:nvSpPr>
          <p:cNvPr id="5" name="Platshållare för text 4">
            <a:extLst>
              <a:ext uri="{FF2B5EF4-FFF2-40B4-BE49-F238E27FC236}">
                <a16:creationId xmlns:a16="http://schemas.microsoft.com/office/drawing/2014/main" id="{6E9C75DF-1815-2AE5-A1D9-E9A36E4B88C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149609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3C52-49B7-44D9-0E05-2481489138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818EDC-D5F6-51B2-BC2B-F3E9E5BED49B}"/>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B72057D4-FF18-A50A-D5D7-A7D604F1B2F1}"/>
              </a:ext>
            </a:extLst>
          </p:cNvPr>
          <p:cNvSpPr>
            <a:spLocks noGrp="1"/>
          </p:cNvSpPr>
          <p:nvPr>
            <p:ph idx="1"/>
          </p:nvPr>
        </p:nvSpPr>
        <p:spPr/>
        <p:txBody>
          <a:bodyPr/>
          <a:lstStyle/>
          <a:p>
            <a:r>
              <a:rPr lang="sv-SE" dirty="0"/>
              <a:t>Syftet med den här workshopen är att få en överflygning av systemtänkande och de goda vanor som en systemtänkare har.</a:t>
            </a:r>
          </a:p>
          <a:p>
            <a:r>
              <a:rPr lang="sv-SE" dirty="0"/>
              <a:t>Målet är att börja applicera vanorna i vardagen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6D7018CE-6CCE-DBC3-6294-16801C025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5326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70FC7-647F-F889-0D86-49F32D85D094}"/>
              </a:ext>
            </a:extLst>
          </p:cNvPr>
          <p:cNvSpPr>
            <a:spLocks noGrp="1"/>
          </p:cNvSpPr>
          <p:nvPr>
            <p:ph type="title"/>
          </p:nvPr>
        </p:nvSpPr>
        <p:spPr/>
        <p:txBody>
          <a:bodyPr/>
          <a:lstStyle/>
          <a:p>
            <a:r>
              <a:rPr lang="sv-SE" dirty="0"/>
              <a:t>Reflektion</a:t>
            </a:r>
          </a:p>
        </p:txBody>
      </p:sp>
      <p:sp>
        <p:nvSpPr>
          <p:cNvPr id="3" name="Platshållare för innehåll 2">
            <a:extLst>
              <a:ext uri="{FF2B5EF4-FFF2-40B4-BE49-F238E27FC236}">
                <a16:creationId xmlns:a16="http://schemas.microsoft.com/office/drawing/2014/main" id="{BEE96CF5-693A-1836-82E0-2B410228806F}"/>
              </a:ext>
            </a:extLst>
          </p:cNvPr>
          <p:cNvSpPr>
            <a:spLocks noGrp="1"/>
          </p:cNvSpPr>
          <p:nvPr>
            <p:ph idx="1"/>
          </p:nvPr>
        </p:nvSpPr>
        <p:spPr/>
        <p:txBody>
          <a:bodyPr/>
          <a:lstStyle/>
          <a:p>
            <a:r>
              <a:rPr lang="sv-SE" dirty="0"/>
              <a:t>Vad var syftet och målet?</a:t>
            </a:r>
          </a:p>
          <a:p>
            <a:r>
              <a:rPr lang="sv-SE" dirty="0"/>
              <a:t>Hur gick det?</a:t>
            </a:r>
          </a:p>
          <a:p>
            <a:r>
              <a:rPr lang="sv-SE" dirty="0"/>
              <a:t>Vad gjorde vi bra och varför?</a:t>
            </a:r>
          </a:p>
          <a:p>
            <a:r>
              <a:rPr lang="sv-SE" dirty="0"/>
              <a:t>Vad kan vi förbättra nästa gång?</a:t>
            </a:r>
          </a:p>
          <a:p>
            <a:endParaRPr lang="sv-SE" dirty="0"/>
          </a:p>
        </p:txBody>
      </p:sp>
      <p:pic>
        <p:nvPicPr>
          <p:cNvPr id="4" name="Bild 3" descr="Klotter kontur">
            <a:extLst>
              <a:ext uri="{FF2B5EF4-FFF2-40B4-BE49-F238E27FC236}">
                <a16:creationId xmlns:a16="http://schemas.microsoft.com/office/drawing/2014/main" id="{8222E937-7AE1-63C5-CB52-7C8FF4CC2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0FAF1AEF-F11F-26E8-D434-6DA47C3A8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4D5B1CB9-C498-3C2A-6710-7FAAA4B7C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1524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914-E76A-D6A7-44CE-2959371A85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B1DC25-7FC3-1035-691C-400091E72519}"/>
              </a:ext>
            </a:extLst>
          </p:cNvPr>
          <p:cNvSpPr>
            <a:spLocks noGrp="1"/>
          </p:cNvSpPr>
          <p:nvPr>
            <p:ph type="title"/>
          </p:nvPr>
        </p:nvSpPr>
        <p:spPr/>
        <p:txBody>
          <a:bodyPr/>
          <a:lstStyle/>
          <a:p>
            <a:r>
              <a:rPr lang="sv-SE" dirty="0"/>
              <a:t>Generell info</a:t>
            </a:r>
          </a:p>
        </p:txBody>
      </p:sp>
      <p:sp>
        <p:nvSpPr>
          <p:cNvPr id="3" name="Platshållare för innehåll 2">
            <a:extLst>
              <a:ext uri="{FF2B5EF4-FFF2-40B4-BE49-F238E27FC236}">
                <a16:creationId xmlns:a16="http://schemas.microsoft.com/office/drawing/2014/main" id="{CDCB8BF1-D3DD-EB57-1B1A-11FD223000D7}"/>
              </a:ext>
            </a:extLst>
          </p:cNvPr>
          <p:cNvSpPr>
            <a:spLocks noGrp="1"/>
          </p:cNvSpPr>
          <p:nvPr>
            <p:ph idx="1"/>
          </p:nvPr>
        </p:nvSpPr>
        <p:spPr/>
        <p:txBody>
          <a:bodyPr>
            <a:normAutofit fontScale="77500" lnSpcReduction="20000"/>
          </a:bodyPr>
          <a:lstStyle/>
          <a:p>
            <a:r>
              <a:rPr lang="sv-SE" dirty="0"/>
              <a:t>Team finns överallt. Eller i alla fall behovet av att samarbeta som ett team. Vi är alla mer eller mindre medvetet involverade i en mängd samarbeten som till exempel bostadsrättsföreningen, fotbollslaget, ledningsgruppen, projektgruppen, vägföreningen, bridgeklubben. Ja, kanske till och med släktmiddagen. Alla är exempel på sammanhang och situationer där teamwork är gynnsamt. </a:t>
            </a:r>
          </a:p>
          <a:p>
            <a:r>
              <a:rPr lang="sv-SE" dirty="0"/>
              <a:t>Det som får ett team att fungera är generellt och passar alla team och grupper som vill bli team. </a:t>
            </a:r>
          </a:p>
          <a:p>
            <a:r>
              <a:rPr lang="sv-SE" dirty="0"/>
              <a:t>Den här serien med sex stycken workshops är baserad på Teamwork-triangelns innehåll och leder dig och de du vill ska förbättra sitt teamwork genom de fundamentala delarna för ett team. Tanken är att genomföra dem i ordningsföljd, gärna under en begränsad tid om högst två månader. Kom ihåg: dialogen är helig för lärandet.</a:t>
            </a:r>
          </a:p>
          <a:p>
            <a:r>
              <a:rPr lang="sv-SE" dirty="0"/>
              <a:t>Se innehållet som inspiration och en utgångspunkt för er utforskning kring hur ni kan bli ett ännu bättre team. Inspireras av innehållet och anpassa det efter era behov.  </a:t>
            </a:r>
          </a:p>
          <a:p>
            <a:r>
              <a:rPr lang="sv-SE" dirty="0"/>
              <a:t>Lösningen finns inte i materialet. Lösningen finns hos er. </a:t>
            </a:r>
          </a:p>
        </p:txBody>
      </p:sp>
      <p:pic>
        <p:nvPicPr>
          <p:cNvPr id="5" name="Bild 4" descr="Information kontur">
            <a:extLst>
              <a:ext uri="{FF2B5EF4-FFF2-40B4-BE49-F238E27FC236}">
                <a16:creationId xmlns:a16="http://schemas.microsoft.com/office/drawing/2014/main" id="{9D0B50D1-81A4-34C5-2362-20021AD50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84482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7454614" y="1911396"/>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a:t>Nästa WS</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pic>
        <p:nvPicPr>
          <p:cNvPr id="2" name="Bildobjekt 1">
            <a:extLst>
              <a:ext uri="{FF2B5EF4-FFF2-40B4-BE49-F238E27FC236}">
                <a16:creationId xmlns:a16="http://schemas.microsoft.com/office/drawing/2014/main" id="{C70D51FD-698C-C32C-6787-4960FEDA7841}"/>
              </a:ext>
            </a:extLst>
          </p:cNvPr>
          <p:cNvPicPr/>
          <p:nvPr/>
        </p:nvPicPr>
        <p:blipFill>
          <a:blip r:embed="rId6"/>
          <a:stretch>
            <a:fillRect/>
          </a:stretch>
        </p:blipFill>
        <p:spPr>
          <a:xfrm>
            <a:off x="1799965" y="1985883"/>
            <a:ext cx="4510044" cy="3586847"/>
          </a:xfrm>
          <a:prstGeom prst="rect">
            <a:avLst/>
          </a:prstGeom>
        </p:spPr>
      </p:pic>
    </p:spTree>
    <p:extLst>
      <p:ext uri="{BB962C8B-B14F-4D97-AF65-F5344CB8AC3E}">
        <p14:creationId xmlns:p14="http://schemas.microsoft.com/office/powerpoint/2010/main" val="1469201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DF7B4-44BC-67AD-EC6E-4255865DC998}"/>
              </a:ext>
            </a:extLst>
          </p:cNvPr>
          <p:cNvSpPr>
            <a:spLocks noGrp="1"/>
          </p:cNvSpPr>
          <p:nvPr>
            <p:ph type="title"/>
          </p:nvPr>
        </p:nvSpPr>
        <p:spPr/>
        <p:txBody>
          <a:bodyPr/>
          <a:lstStyle/>
          <a:p>
            <a:r>
              <a:rPr lang="sv-SE" dirty="0"/>
              <a:t>Läs- och </a:t>
            </a:r>
            <a:r>
              <a:rPr lang="sv-SE" dirty="0" err="1"/>
              <a:t>filmtips</a:t>
            </a:r>
            <a:endParaRPr lang="sv-SE" dirty="0"/>
          </a:p>
        </p:txBody>
      </p:sp>
      <p:sp>
        <p:nvSpPr>
          <p:cNvPr id="3" name="Platshållare för innehåll 2">
            <a:extLst>
              <a:ext uri="{FF2B5EF4-FFF2-40B4-BE49-F238E27FC236}">
                <a16:creationId xmlns:a16="http://schemas.microsoft.com/office/drawing/2014/main" id="{1415BB5F-B5F7-A1BC-2BE4-96022FCB96B8}"/>
              </a:ext>
            </a:extLst>
          </p:cNvPr>
          <p:cNvSpPr>
            <a:spLocks noGrp="1"/>
          </p:cNvSpPr>
          <p:nvPr>
            <p:ph idx="1"/>
          </p:nvPr>
        </p:nvSpPr>
        <p:spPr>
          <a:xfrm>
            <a:off x="838200" y="1825625"/>
            <a:ext cx="10515600" cy="4667250"/>
          </a:xfrm>
        </p:spPr>
        <p:txBody>
          <a:bodyPr numCol="2">
            <a:noAutofit/>
          </a:bodyPr>
          <a:lstStyle/>
          <a:p>
            <a:pPr>
              <a:spcAft>
                <a:spcPts val="800"/>
              </a:spcAft>
            </a:pPr>
            <a:r>
              <a:rPr lang="sv-SE" sz="1600" dirty="0"/>
              <a:t>Peter Gärdenfors – Den meningssökande människan </a:t>
            </a:r>
          </a:p>
          <a:p>
            <a:pPr>
              <a:spcAft>
                <a:spcPts val="800"/>
              </a:spcAft>
            </a:pPr>
            <a:r>
              <a:rPr lang="sv-SE" sz="1600" dirty="0"/>
              <a:t>Peter Senge – Den femte disciplinen. Den lärande organisationens konst</a:t>
            </a:r>
          </a:p>
          <a:p>
            <a:pPr>
              <a:spcAft>
                <a:spcPts val="800"/>
              </a:spcAft>
            </a:pPr>
            <a:r>
              <a:rPr lang="sv-SE" sz="1600" dirty="0"/>
              <a:t>Carol Dweck – </a:t>
            </a:r>
            <a:r>
              <a:rPr lang="sv-SE" sz="1600" dirty="0" err="1"/>
              <a:t>Mindset</a:t>
            </a:r>
            <a:r>
              <a:rPr lang="sv-SE" sz="1600" dirty="0"/>
              <a:t>. Du blir vad du tänker</a:t>
            </a:r>
          </a:p>
          <a:p>
            <a:pPr>
              <a:spcAft>
                <a:spcPts val="800"/>
              </a:spcAft>
            </a:pPr>
            <a:r>
              <a:rPr lang="sv-SE" sz="1600" dirty="0"/>
              <a:t>Amy C Edmondson – The </a:t>
            </a:r>
            <a:r>
              <a:rPr lang="sv-SE" sz="1600" dirty="0" err="1"/>
              <a:t>Fearless</a:t>
            </a:r>
            <a:r>
              <a:rPr lang="sv-SE" sz="1600" dirty="0"/>
              <a:t> </a:t>
            </a:r>
            <a:r>
              <a:rPr lang="sv-SE" sz="1600" dirty="0" err="1"/>
              <a:t>Organization</a:t>
            </a:r>
            <a:r>
              <a:rPr lang="sv-SE" sz="1600" dirty="0"/>
              <a:t> – Psykologisk trygghet på jobbet</a:t>
            </a:r>
          </a:p>
          <a:p>
            <a:pPr>
              <a:spcAft>
                <a:spcPts val="800"/>
              </a:spcAft>
            </a:pPr>
            <a:r>
              <a:rPr lang="sv-SE" sz="1600" dirty="0"/>
              <a:t>Lennart Wittberg – Systemsyn i praktiken </a:t>
            </a:r>
          </a:p>
          <a:p>
            <a:pPr>
              <a:spcAft>
                <a:spcPts val="800"/>
              </a:spcAft>
            </a:pPr>
            <a:r>
              <a:rPr lang="sv-SE" sz="1600" dirty="0"/>
              <a:t>Daniel Kahneman – Tänka, snabbt och långsamt</a:t>
            </a:r>
          </a:p>
          <a:p>
            <a:pPr>
              <a:spcAft>
                <a:spcPts val="800"/>
              </a:spcAft>
            </a:pPr>
            <a:r>
              <a:rPr lang="sv-SE" sz="1600" dirty="0"/>
              <a:t>Stephen Covey – De 7 goda vanorna. Grunden för personlig utveckling och hållbart ledarskap</a:t>
            </a:r>
          </a:p>
          <a:p>
            <a:pPr>
              <a:spcAft>
                <a:spcPts val="800"/>
              </a:spcAft>
            </a:pPr>
            <a:r>
              <a:rPr lang="sv-SE" sz="1600" dirty="0"/>
              <a:t>Daniel Pink – Drivkraft. Den överraskande sanningen om vad som motiverar oss</a:t>
            </a:r>
          </a:p>
          <a:p>
            <a:pPr>
              <a:spcAft>
                <a:spcPts val="800"/>
              </a:spcAft>
            </a:pPr>
            <a:r>
              <a:rPr lang="sv-SE" sz="1600" dirty="0" err="1"/>
              <a:t>Donella</a:t>
            </a:r>
            <a:r>
              <a:rPr lang="sv-SE" sz="1600" dirty="0"/>
              <a:t> H. </a:t>
            </a:r>
            <a:r>
              <a:rPr lang="sv-SE" sz="1600" dirty="0" err="1"/>
              <a:t>Meadows</a:t>
            </a:r>
            <a:r>
              <a:rPr lang="sv-SE" sz="1600" dirty="0"/>
              <a:t> – </a:t>
            </a:r>
            <a:r>
              <a:rPr lang="sv-SE" sz="1600" dirty="0" err="1"/>
              <a:t>Thinking</a:t>
            </a:r>
            <a:r>
              <a:rPr lang="sv-SE" sz="1600" dirty="0"/>
              <a:t> in Systems</a:t>
            </a:r>
          </a:p>
          <a:p>
            <a:pPr>
              <a:spcAft>
                <a:spcPts val="800"/>
              </a:spcAft>
            </a:pPr>
            <a:r>
              <a:rPr lang="sv-SE" sz="1600" dirty="0"/>
              <a:t>Donald G. </a:t>
            </a:r>
            <a:r>
              <a:rPr lang="sv-SE" sz="1600" dirty="0" err="1"/>
              <a:t>Reinertsen</a:t>
            </a:r>
            <a:r>
              <a:rPr lang="sv-SE" sz="1600" dirty="0"/>
              <a:t> – The </a:t>
            </a:r>
            <a:r>
              <a:rPr lang="sv-SE" sz="1600" dirty="0" err="1"/>
              <a:t>Principles</a:t>
            </a:r>
            <a:r>
              <a:rPr lang="sv-SE" sz="1600" dirty="0"/>
              <a:t> </a:t>
            </a:r>
            <a:r>
              <a:rPr lang="sv-SE" sz="1600" dirty="0" err="1"/>
              <a:t>of</a:t>
            </a:r>
            <a:r>
              <a:rPr lang="sv-SE" sz="1600" dirty="0"/>
              <a:t> Product </a:t>
            </a:r>
            <a:r>
              <a:rPr lang="sv-SE" sz="1600" dirty="0" err="1"/>
              <a:t>Development</a:t>
            </a:r>
            <a:r>
              <a:rPr lang="sv-SE" sz="1600" dirty="0"/>
              <a:t> </a:t>
            </a:r>
            <a:r>
              <a:rPr lang="sv-SE" sz="1600" dirty="0" err="1"/>
              <a:t>Flow</a:t>
            </a:r>
            <a:r>
              <a:rPr lang="sv-SE" sz="1600" dirty="0"/>
              <a:t> </a:t>
            </a:r>
          </a:p>
          <a:p>
            <a:pPr>
              <a:spcAft>
                <a:spcPts val="800"/>
              </a:spcAft>
            </a:pPr>
            <a:r>
              <a:rPr lang="sv-SE" sz="1600" dirty="0"/>
              <a:t>Julia </a:t>
            </a:r>
            <a:r>
              <a:rPr lang="sv-SE" sz="1600" dirty="0" err="1"/>
              <a:t>Romanowska</a:t>
            </a:r>
            <a:r>
              <a:rPr lang="sv-SE" sz="1600" dirty="0"/>
              <a:t> – Schibboleteffekten. Ledarskap, konsten och människans ansvar</a:t>
            </a:r>
          </a:p>
          <a:p>
            <a:pPr>
              <a:spcAft>
                <a:spcPts val="800"/>
              </a:spcAft>
            </a:pPr>
            <a:r>
              <a:rPr lang="sv-SE" sz="1600" dirty="0"/>
              <a:t>Hans Brattberg och Tomas Björkholm – Prioritera, fokusera, leverera: din snabbguide till </a:t>
            </a:r>
            <a:r>
              <a:rPr lang="sv-SE" sz="1600" dirty="0" err="1"/>
              <a:t>Lean</a:t>
            </a:r>
            <a:r>
              <a:rPr lang="sv-SE" sz="1600" dirty="0"/>
              <a:t>, </a:t>
            </a:r>
            <a:r>
              <a:rPr lang="sv-SE" sz="1600" dirty="0" err="1"/>
              <a:t>Agile</a:t>
            </a:r>
            <a:r>
              <a:rPr lang="sv-SE" sz="1600" dirty="0"/>
              <a:t>, </a:t>
            </a:r>
            <a:r>
              <a:rPr lang="sv-SE" sz="1600" dirty="0" err="1"/>
              <a:t>Scrum</a:t>
            </a:r>
            <a:r>
              <a:rPr lang="sv-SE" sz="1600" dirty="0"/>
              <a:t> och XP </a:t>
            </a:r>
          </a:p>
          <a:p>
            <a:pPr>
              <a:spcAft>
                <a:spcPts val="800"/>
              </a:spcAft>
            </a:pPr>
            <a:r>
              <a:rPr lang="sv-SE" sz="1600" dirty="0"/>
              <a:t>Jonny Schneider – </a:t>
            </a:r>
            <a:r>
              <a:rPr lang="sv-SE" sz="1600" dirty="0" err="1"/>
              <a:t>Understanding</a:t>
            </a:r>
            <a:r>
              <a:rPr lang="sv-SE" sz="1600" dirty="0"/>
              <a:t> Design </a:t>
            </a:r>
            <a:r>
              <a:rPr lang="sv-SE" sz="1600" dirty="0" err="1"/>
              <a:t>Thinking</a:t>
            </a:r>
            <a:r>
              <a:rPr lang="sv-SE" sz="1600" dirty="0"/>
              <a:t>, </a:t>
            </a:r>
            <a:r>
              <a:rPr lang="sv-SE" sz="1600" dirty="0" err="1"/>
              <a:t>Lean</a:t>
            </a:r>
            <a:r>
              <a:rPr lang="sv-SE" sz="1600" dirty="0"/>
              <a:t> and </a:t>
            </a:r>
            <a:r>
              <a:rPr lang="sv-SE" sz="1600" dirty="0" err="1"/>
              <a:t>Agile</a:t>
            </a:r>
            <a:endParaRPr lang="sv-SE" sz="1600" dirty="0"/>
          </a:p>
          <a:p>
            <a:pPr>
              <a:spcAft>
                <a:spcPts val="800"/>
              </a:spcAft>
            </a:pPr>
            <a:r>
              <a:rPr lang="sv-SE" sz="1600" dirty="0"/>
              <a:t>Filmer: </a:t>
            </a:r>
            <a:r>
              <a:rPr lang="sv-SE" sz="1600" dirty="0">
                <a:hlinkClick r:id="rId3"/>
              </a:rPr>
              <a:t>https://www.youtube.com/@KlasFj%C3%A4rstedt/playlists</a:t>
            </a:r>
            <a:r>
              <a:rPr lang="sv-SE" sz="1600" dirty="0"/>
              <a:t> </a:t>
            </a:r>
          </a:p>
        </p:txBody>
      </p:sp>
      <p:pic>
        <p:nvPicPr>
          <p:cNvPr id="4" name="Bild 3" descr="Information kontur">
            <a:extLst>
              <a:ext uri="{FF2B5EF4-FFF2-40B4-BE49-F238E27FC236}">
                <a16:creationId xmlns:a16="http://schemas.microsoft.com/office/drawing/2014/main" id="{DC0F4636-807F-B8BF-AF9B-B6D3E6869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161683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8A11BA-8FA2-1C07-BD00-6D9C4E5A88F9}"/>
              </a:ext>
            </a:extLst>
          </p:cNvPr>
          <p:cNvSpPr>
            <a:spLocks noGrp="1"/>
          </p:cNvSpPr>
          <p:nvPr>
            <p:ph type="title"/>
          </p:nvPr>
        </p:nvSpPr>
        <p:spPr/>
        <p:txBody>
          <a:bodyPr/>
          <a:lstStyle/>
          <a:p>
            <a:r>
              <a:rPr lang="sv-SE" dirty="0"/>
              <a:t>-</a:t>
            </a:r>
          </a:p>
        </p:txBody>
      </p:sp>
      <p:sp>
        <p:nvSpPr>
          <p:cNvPr id="5" name="Platshållare för text 4">
            <a:extLst>
              <a:ext uri="{FF2B5EF4-FFF2-40B4-BE49-F238E27FC236}">
                <a16:creationId xmlns:a16="http://schemas.microsoft.com/office/drawing/2014/main" id="{773C8B37-372C-B996-5DEC-3C6D6755C67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2231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42A86-F579-20C2-EBF8-593D579192F3}"/>
              </a:ext>
            </a:extLst>
          </p:cNvPr>
          <p:cNvSpPr>
            <a:spLocks noGrp="1"/>
          </p:cNvSpPr>
          <p:nvPr>
            <p:ph type="title"/>
          </p:nvPr>
        </p:nvSpPr>
        <p:spPr/>
        <p:txBody>
          <a:bodyPr/>
          <a:lstStyle/>
          <a:p>
            <a:r>
              <a:rPr lang="sv-SE" dirty="0"/>
              <a:t>Boken</a:t>
            </a:r>
          </a:p>
        </p:txBody>
      </p:sp>
      <p:sp>
        <p:nvSpPr>
          <p:cNvPr id="3" name="Platshållare för innehåll 2">
            <a:extLst>
              <a:ext uri="{FF2B5EF4-FFF2-40B4-BE49-F238E27FC236}">
                <a16:creationId xmlns:a16="http://schemas.microsoft.com/office/drawing/2014/main" id="{B060C6D8-74CB-C752-C3C7-06DA950FB555}"/>
              </a:ext>
            </a:extLst>
          </p:cNvPr>
          <p:cNvSpPr>
            <a:spLocks noGrp="1"/>
          </p:cNvSpPr>
          <p:nvPr>
            <p:ph idx="1"/>
          </p:nvPr>
        </p:nvSpPr>
        <p:spPr>
          <a:xfrm>
            <a:off x="838200" y="1825625"/>
            <a:ext cx="6712527" cy="4351338"/>
          </a:xfrm>
        </p:spPr>
        <p:txBody>
          <a:bodyPr>
            <a:normAutofit fontScale="92500" lnSpcReduction="20000"/>
          </a:bodyPr>
          <a:lstStyle/>
          <a:p>
            <a:r>
              <a:rPr lang="sv-SE" dirty="0"/>
              <a:t>I </a:t>
            </a:r>
            <a:r>
              <a:rPr lang="sv-SE" i="1" dirty="0"/>
              <a:t>Tänka Göra-Effekten </a:t>
            </a:r>
            <a:r>
              <a:rPr lang="sv-SE" dirty="0"/>
              <a:t>får du ta del av teorier, tankesätt och praktiska tips om förändring, utveckling och samarbete från några av de främsta forskarna och tänkarna i modern tid. Boken går bortom metoder och verktyg och visar hur du skapar genomgripande och långsiktiga resultat genom att förändra både ditt tankesätt och organisationens arbetssätt.</a:t>
            </a:r>
          </a:p>
          <a:p>
            <a:r>
              <a:rPr lang="sv-SE" dirty="0"/>
              <a:t>Boken uppmuntrar dig att se organisationen som en trädgård i stället för en maskin. En plats där förändring sker genom tillit, samarbete och nyfikenhet – inte genom instruktioner.</a:t>
            </a:r>
          </a:p>
        </p:txBody>
      </p:sp>
      <p:pic>
        <p:nvPicPr>
          <p:cNvPr id="4" name="Bild 3" descr="Information kontur">
            <a:extLst>
              <a:ext uri="{FF2B5EF4-FFF2-40B4-BE49-F238E27FC236}">
                <a16:creationId xmlns:a16="http://schemas.microsoft.com/office/drawing/2014/main" id="{E7569C06-3C82-5931-F58D-AD71695D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5" name="Bildobjekt 4">
            <a:extLst>
              <a:ext uri="{FF2B5EF4-FFF2-40B4-BE49-F238E27FC236}">
                <a16:creationId xmlns:a16="http://schemas.microsoft.com/office/drawing/2014/main" id="{BA598E6E-E4ED-924E-72AD-A02A32DD0F2A}"/>
              </a:ext>
            </a:extLst>
          </p:cNvPr>
          <p:cNvPicPr>
            <a:picLocks noChangeAspect="1"/>
          </p:cNvPicPr>
          <p:nvPr/>
        </p:nvPicPr>
        <p:blipFill>
          <a:blip r:embed="rId5"/>
          <a:stretch>
            <a:fillRect/>
          </a:stretch>
        </p:blipFill>
        <p:spPr>
          <a:xfrm>
            <a:off x="8334413" y="1262113"/>
            <a:ext cx="3190912" cy="5025686"/>
          </a:xfrm>
          <a:prstGeom prst="rect">
            <a:avLst/>
          </a:prstGeom>
        </p:spPr>
      </p:pic>
    </p:spTree>
    <p:extLst>
      <p:ext uri="{BB962C8B-B14F-4D97-AF65-F5344CB8AC3E}">
        <p14:creationId xmlns:p14="http://schemas.microsoft.com/office/powerpoint/2010/main" val="8094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11880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13249B62-FA68-0996-D3D0-7936989AFB9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5"/>
          <a:stretch>
            <a:fillRect/>
          </a:stretch>
        </p:blipFill>
        <p:spPr>
          <a:xfrm>
            <a:off x="3135086" y="436032"/>
            <a:ext cx="5786845" cy="5849491"/>
          </a:xfrm>
          <a:prstGeom prst="rect">
            <a:avLst/>
          </a:prstGeom>
        </p:spPr>
      </p:pic>
    </p:spTree>
    <p:extLst>
      <p:ext uri="{BB962C8B-B14F-4D97-AF65-F5344CB8AC3E}">
        <p14:creationId xmlns:p14="http://schemas.microsoft.com/office/powerpoint/2010/main" val="19821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bland annat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3723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551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562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3446</Words>
  <Application>Microsoft Office PowerPoint</Application>
  <PresentationFormat>Bredbild</PresentationFormat>
  <Paragraphs>363</Paragraphs>
  <Slides>32</Slides>
  <Notes>30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32</vt:i4>
      </vt:variant>
    </vt:vector>
  </HeadingPairs>
  <TitlesOfParts>
    <vt:vector size="41" baseType="lpstr">
      <vt:lpstr>Aptos</vt:lpstr>
      <vt:lpstr>Aptos Display</vt:lpstr>
      <vt:lpstr>Arial</vt:lpstr>
      <vt:lpstr>Calibri</vt:lpstr>
      <vt:lpstr>Handelsbanken Slabserif</vt:lpstr>
      <vt:lpstr>Montserrat</vt:lpstr>
      <vt:lpstr>Poppins</vt:lpstr>
      <vt:lpstr>Symbol</vt:lpstr>
      <vt:lpstr>Office-tema</vt:lpstr>
      <vt:lpstr>Teamwork-triangeln </vt:lpstr>
      <vt:lpstr>Symboler som guidar i materialet</vt:lpstr>
      <vt:lpstr>Generell info</vt:lpstr>
      <vt:lpstr>Boken</vt:lpstr>
      <vt:lpstr>PowerPoint-presentation</vt:lpstr>
      <vt:lpstr>PowerPoint-presentation</vt:lpstr>
      <vt:lpstr>Bakgrund till workshopserien</vt:lpstr>
      <vt:lpstr>Övergripande önskade effekter </vt:lpstr>
      <vt:lpstr>Ingångsvärden</vt:lpstr>
      <vt:lpstr>WS 3 – Systemtänkarens goda vanor</vt:lpstr>
      <vt:lpstr>Scope</vt:lpstr>
      <vt:lpstr>Agenda – Workshop 5</vt:lpstr>
      <vt:lpstr>Mål med workshopen </vt:lpstr>
      <vt:lpstr>Incheckning </vt:lpstr>
      <vt:lpstr>Hur gick det senast?</vt:lpstr>
      <vt:lpstr>Teori</vt:lpstr>
      <vt:lpstr>PowerPoint-presentation</vt:lpstr>
      <vt:lpstr>Systemsyn – systems thinking</vt:lpstr>
      <vt:lpstr>Systemsyn – systems thinking</vt:lpstr>
      <vt:lpstr>Systemsyn – systems thinking</vt:lpstr>
      <vt:lpstr>Systemsyn – systems thinking</vt:lpstr>
      <vt:lpstr>Dimman (VUCA) – Systemsyn</vt:lpstr>
      <vt:lpstr>PowerPoint-presentation</vt:lpstr>
      <vt:lpstr>Krocken …</vt:lpstr>
      <vt:lpstr>Systemtänkarens goda vanor</vt:lpstr>
      <vt:lpstr>Dialog</vt:lpstr>
      <vt:lpstr>Summering, reflektion, nästa steg</vt:lpstr>
      <vt:lpstr>Mål med workshopen </vt:lpstr>
      <vt:lpstr>Reflektion</vt:lpstr>
      <vt:lpstr>Nästa WS</vt:lpstr>
      <vt:lpstr>Läs- och filmtips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Klas Fjärstedt</dc:creator>
  <cp:lastModifiedBy>Klas Fjärstedt</cp:lastModifiedBy>
  <cp:revision>1</cp:revision>
  <dcterms:created xsi:type="dcterms:W3CDTF">2025-02-08T14:16:32Z</dcterms:created>
  <dcterms:modified xsi:type="dcterms:W3CDTF">2025-04-10T12:03:33Z</dcterms:modified>
</cp:coreProperties>
</file>