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147374884" r:id="rId2"/>
    <p:sldId id="2147374929" r:id="rId3"/>
    <p:sldId id="2147374920" r:id="rId4"/>
    <p:sldId id="2147374966" r:id="rId5"/>
    <p:sldId id="2147374931" r:id="rId6"/>
    <p:sldId id="2147374932" r:id="rId7"/>
    <p:sldId id="2147374918" r:id="rId8"/>
    <p:sldId id="2147374919" r:id="rId9"/>
    <p:sldId id="261" r:id="rId10"/>
    <p:sldId id="256" r:id="rId11"/>
    <p:sldId id="2147374916" r:id="rId12"/>
    <p:sldId id="2147374935" r:id="rId13"/>
    <p:sldId id="2147374943" r:id="rId14"/>
    <p:sldId id="259" r:id="rId15"/>
    <p:sldId id="2147374948" r:id="rId16"/>
    <p:sldId id="2147374909" r:id="rId17"/>
    <p:sldId id="269" r:id="rId18"/>
    <p:sldId id="2147374956" r:id="rId19"/>
    <p:sldId id="2147374957" r:id="rId20"/>
    <p:sldId id="2147374946" r:id="rId21"/>
    <p:sldId id="2147374958" r:id="rId22"/>
    <p:sldId id="2147374959" r:id="rId23"/>
    <p:sldId id="2147374969" r:id="rId24"/>
    <p:sldId id="2147374960" r:id="rId25"/>
    <p:sldId id="2147374963" r:id="rId26"/>
    <p:sldId id="2147374962" r:id="rId27"/>
    <p:sldId id="307" r:id="rId28"/>
    <p:sldId id="2147374926" r:id="rId29"/>
    <p:sldId id="2147374967" r:id="rId30"/>
    <p:sldId id="2147374941" r:id="rId31"/>
    <p:sldId id="2147374915" r:id="rId32"/>
    <p:sldId id="2147374964" r:id="rId33"/>
    <p:sldId id="2147374968" r:id="rId34"/>
    <p:sldId id="2147374961"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020D77E0-F278-4A44-A78B-66E7224CD3E5}">
          <p14:sldIdLst>
            <p14:sldId id="2147374884"/>
            <p14:sldId id="2147374929"/>
            <p14:sldId id="2147374920"/>
            <p14:sldId id="2147374966"/>
            <p14:sldId id="2147374931"/>
            <p14:sldId id="2147374932"/>
            <p14:sldId id="2147374918"/>
            <p14:sldId id="2147374919"/>
            <p14:sldId id="261"/>
          </p14:sldIdLst>
        </p14:section>
        <p14:section name="Intro WS 4" id="{567F1B65-DDF9-43A5-8BFF-E69B4F4EDC0C}">
          <p14:sldIdLst>
            <p14:sldId id="256"/>
            <p14:sldId id="2147374916"/>
            <p14:sldId id="2147374935"/>
            <p14:sldId id="2147374943"/>
            <p14:sldId id="259"/>
            <p14:sldId id="2147374948"/>
          </p14:sldIdLst>
        </p14:section>
        <p14:section name="Teori" id="{19ADC386-5E2F-43A8-962D-D3F3EF59622B}">
          <p14:sldIdLst>
            <p14:sldId id="2147374909"/>
            <p14:sldId id="269"/>
            <p14:sldId id="2147374956"/>
            <p14:sldId id="2147374957"/>
            <p14:sldId id="2147374946"/>
            <p14:sldId id="2147374958"/>
            <p14:sldId id="2147374959"/>
            <p14:sldId id="2147374969"/>
            <p14:sldId id="2147374960"/>
            <p14:sldId id="2147374963"/>
            <p14:sldId id="2147374962"/>
            <p14:sldId id="307"/>
          </p14:sldIdLst>
        </p14:section>
        <p14:section name="Definera er struktur" id="{78D71C2E-454D-473A-ABE6-DF86C286B141}">
          <p14:sldIdLst>
            <p14:sldId id="2147374926"/>
          </p14:sldIdLst>
        </p14:section>
        <p14:section name="Avslutning &amp; Summering" id="{4EA167BD-CA2A-48FA-A828-75CEB677B600}">
          <p14:sldIdLst>
            <p14:sldId id="2147374967"/>
            <p14:sldId id="2147374941"/>
            <p14:sldId id="2147374915"/>
            <p14:sldId id="2147374964"/>
            <p14:sldId id="2147374968"/>
            <p14:sldId id="21473749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9CC18-A631-4138-8E97-FCAB891D3230}" v="70" dt="2025-04-10T11:54:21.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4426" autoAdjust="0"/>
  </p:normalViewPr>
  <p:slideViewPr>
    <p:cSldViewPr snapToGrid="0">
      <p:cViewPr varScale="1">
        <p:scale>
          <a:sx n="61" d="100"/>
          <a:sy n="61" d="100"/>
        </p:scale>
        <p:origin x="2514" y="2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CB89CC18-A631-4138-8E97-FCAB891D3230}"/>
    <pc:docChg chg="undo custSel addSld delSld modSld sldOrd addSection modSection">
      <pc:chgData name="Klas Fjärstedt" userId="c3960ee840912140" providerId="LiveId" clId="{CB89CC18-A631-4138-8E97-FCAB891D3230}" dt="2025-04-10T11:59:29.356" v="1146" actId="14100"/>
      <pc:docMkLst>
        <pc:docMk/>
      </pc:docMkLst>
      <pc:sldChg chg="addSp delSp modSp add del mod ord setBg delDesignElem">
        <pc:chgData name="Klas Fjärstedt" userId="c3960ee840912140" providerId="LiveId" clId="{CB89CC18-A631-4138-8E97-FCAB891D3230}" dt="2025-04-10T07:49:45.590" v="788"/>
        <pc:sldMkLst>
          <pc:docMk/>
          <pc:sldMk cId="559291329" sldId="256"/>
        </pc:sldMkLst>
        <pc:spChg chg="mod">
          <ac:chgData name="Klas Fjärstedt" userId="c3960ee840912140" providerId="LiveId" clId="{CB89CC18-A631-4138-8E97-FCAB891D3230}" dt="2025-04-10T07:49:45.590" v="788"/>
          <ac:spMkLst>
            <pc:docMk/>
            <pc:sldMk cId="559291329" sldId="256"/>
            <ac:spMk id="2" creationId="{B561826A-4165-0A0A-CA07-BD0568093AD4}"/>
          </ac:spMkLst>
        </pc:spChg>
        <pc:spChg chg="mod">
          <ac:chgData name="Klas Fjärstedt" userId="c3960ee840912140" providerId="LiveId" clId="{CB89CC18-A631-4138-8E97-FCAB891D3230}" dt="2025-04-10T07:49:36.123" v="784"/>
          <ac:spMkLst>
            <pc:docMk/>
            <pc:sldMk cId="559291329" sldId="256"/>
            <ac:spMk id="4" creationId="{6B041E5A-78DD-16DE-BA0D-79372C2498C2}"/>
          </ac:spMkLst>
        </pc:spChg>
        <pc:spChg chg="add del">
          <ac:chgData name="Klas Fjärstedt" userId="c3960ee840912140" providerId="LiveId" clId="{CB89CC18-A631-4138-8E97-FCAB891D3230}" dt="2025-04-10T07:49:15.980" v="777"/>
          <ac:spMkLst>
            <pc:docMk/>
            <pc:sldMk cId="559291329" sldId="256"/>
            <ac:spMk id="10" creationId="{907EF6B7-1338-4443-8C46-6A318D952DFD}"/>
          </ac:spMkLst>
        </pc:spChg>
        <pc:spChg chg="add del">
          <ac:chgData name="Klas Fjärstedt" userId="c3960ee840912140" providerId="LiveId" clId="{CB89CC18-A631-4138-8E97-FCAB891D3230}" dt="2025-04-10T07:49:15.980" v="777"/>
          <ac:spMkLst>
            <pc:docMk/>
            <pc:sldMk cId="559291329" sldId="256"/>
            <ac:spMk id="12" creationId="{DAAE4CDD-124C-4DCF-9584-B6033B545DD5}"/>
          </ac:spMkLst>
        </pc:spChg>
        <pc:spChg chg="add del">
          <ac:chgData name="Klas Fjärstedt" userId="c3960ee840912140" providerId="LiveId" clId="{CB89CC18-A631-4138-8E97-FCAB891D3230}" dt="2025-04-10T07:49:15.980" v="777"/>
          <ac:spMkLst>
            <pc:docMk/>
            <pc:sldMk cId="559291329" sldId="256"/>
            <ac:spMk id="14" creationId="{081E4A58-353D-44AE-B2FC-2A74E2E400F7}"/>
          </ac:spMkLst>
        </pc:spChg>
      </pc:sldChg>
      <pc:sldChg chg="add del modNotesTx">
        <pc:chgData name="Klas Fjärstedt" userId="c3960ee840912140" providerId="LiveId" clId="{CB89CC18-A631-4138-8E97-FCAB891D3230}" dt="2025-04-04T13:16:57.105" v="111" actId="47"/>
        <pc:sldMkLst>
          <pc:docMk/>
          <pc:sldMk cId="2770067828" sldId="257"/>
        </pc:sldMkLst>
      </pc:sldChg>
      <pc:sldChg chg="add">
        <pc:chgData name="Klas Fjärstedt" userId="c3960ee840912140" providerId="LiveId" clId="{CB89CC18-A631-4138-8E97-FCAB891D3230}" dt="2025-04-04T13:13:36.363" v="98"/>
        <pc:sldMkLst>
          <pc:docMk/>
          <pc:sldMk cId="750043437" sldId="259"/>
        </pc:sldMkLst>
      </pc:sldChg>
      <pc:sldChg chg="modSp add del mod">
        <pc:chgData name="Klas Fjärstedt" userId="c3960ee840912140" providerId="LiveId" clId="{CB89CC18-A631-4138-8E97-FCAB891D3230}" dt="2025-04-04T13:13:26.584" v="96" actId="47"/>
        <pc:sldMkLst>
          <pc:docMk/>
          <pc:sldMk cId="3408379644" sldId="260"/>
        </pc:sldMkLst>
      </pc:sldChg>
      <pc:sldChg chg="add del">
        <pc:chgData name="Klas Fjärstedt" userId="c3960ee840912140" providerId="LiveId" clId="{CB89CC18-A631-4138-8E97-FCAB891D3230}" dt="2025-04-10T07:49:03.429" v="774"/>
        <pc:sldMkLst>
          <pc:docMk/>
          <pc:sldMk cId="2956298775" sldId="261"/>
        </pc:sldMkLst>
      </pc:sldChg>
      <pc:sldChg chg="add modNotesTx">
        <pc:chgData name="Klas Fjärstedt" userId="c3960ee840912140" providerId="LiveId" clId="{CB89CC18-A631-4138-8E97-FCAB891D3230}" dt="2025-04-04T13:20:56.451" v="228" actId="20577"/>
        <pc:sldMkLst>
          <pc:docMk/>
          <pc:sldMk cId="4197107705" sldId="269"/>
        </pc:sldMkLst>
      </pc:sldChg>
      <pc:sldChg chg="addSp delSp modSp add mod modClrScheme chgLayout modNotesTx">
        <pc:chgData name="Klas Fjärstedt" userId="c3960ee840912140" providerId="LiveId" clId="{CB89CC18-A631-4138-8E97-FCAB891D3230}" dt="2025-04-10T09:41:57.774" v="1000" actId="1035"/>
        <pc:sldMkLst>
          <pc:docMk/>
          <pc:sldMk cId="4166891939" sldId="307"/>
        </pc:sldMkLst>
        <pc:spChg chg="add mod ord">
          <ac:chgData name="Klas Fjärstedt" userId="c3960ee840912140" providerId="LiveId" clId="{CB89CC18-A631-4138-8E97-FCAB891D3230}" dt="2025-04-04T13:43:58.442" v="507" actId="20577"/>
          <ac:spMkLst>
            <pc:docMk/>
            <pc:sldMk cId="4166891939" sldId="307"/>
            <ac:spMk id="2" creationId="{754DC5B0-6C97-D634-BAC9-8320FA6FD2E5}"/>
          </ac:spMkLst>
        </pc:spChg>
        <pc:spChg chg="mod">
          <ac:chgData name="Klas Fjärstedt" userId="c3960ee840912140" providerId="LiveId" clId="{CB89CC18-A631-4138-8E97-FCAB891D3230}" dt="2025-04-10T09:41:57.774" v="1000" actId="1035"/>
          <ac:spMkLst>
            <pc:docMk/>
            <pc:sldMk cId="4166891939" sldId="307"/>
            <ac:spMk id="3" creationId="{00000000-0000-0000-0000-000000000000}"/>
          </ac:spMkLst>
        </pc:spChg>
        <pc:spChg chg="mod">
          <ac:chgData name="Klas Fjärstedt" userId="c3960ee840912140" providerId="LiveId" clId="{CB89CC18-A631-4138-8E97-FCAB891D3230}" dt="2025-04-04T13:44:05.693" v="518" actId="1035"/>
          <ac:spMkLst>
            <pc:docMk/>
            <pc:sldMk cId="4166891939" sldId="307"/>
            <ac:spMk id="9" creationId="{00000000-0000-0000-0000-000000000000}"/>
          </ac:spMkLst>
        </pc:spChg>
        <pc:spChg chg="mod">
          <ac:chgData name="Klas Fjärstedt" userId="c3960ee840912140" providerId="LiveId" clId="{CB89CC18-A631-4138-8E97-FCAB891D3230}" dt="2025-04-04T13:44:05.693" v="518" actId="1035"/>
          <ac:spMkLst>
            <pc:docMk/>
            <pc:sldMk cId="4166891939" sldId="307"/>
            <ac:spMk id="13" creationId="{00000000-0000-0000-0000-000000000000}"/>
          </ac:spMkLst>
        </pc:spChg>
        <pc:spChg chg="mod">
          <ac:chgData name="Klas Fjärstedt" userId="c3960ee840912140" providerId="LiveId" clId="{CB89CC18-A631-4138-8E97-FCAB891D3230}" dt="2025-04-04T13:44:05.693" v="518" actId="1035"/>
          <ac:spMkLst>
            <pc:docMk/>
            <pc:sldMk cId="4166891939" sldId="307"/>
            <ac:spMk id="24" creationId="{00000000-0000-0000-0000-000000000000}"/>
          </ac:spMkLst>
        </pc:spChg>
        <pc:spChg chg="mod">
          <ac:chgData name="Klas Fjärstedt" userId="c3960ee840912140" providerId="LiveId" clId="{CB89CC18-A631-4138-8E97-FCAB891D3230}" dt="2025-04-04T13:44:05.693" v="518" actId="1035"/>
          <ac:spMkLst>
            <pc:docMk/>
            <pc:sldMk cId="4166891939" sldId="307"/>
            <ac:spMk id="25" creationId="{00000000-0000-0000-0000-000000000000}"/>
          </ac:spMkLst>
        </pc:spChg>
        <pc:spChg chg="mod">
          <ac:chgData name="Klas Fjärstedt" userId="c3960ee840912140" providerId="LiveId" clId="{CB89CC18-A631-4138-8E97-FCAB891D3230}" dt="2025-04-10T07:45:02.366" v="765" actId="207"/>
          <ac:spMkLst>
            <pc:docMk/>
            <pc:sldMk cId="4166891939" sldId="307"/>
            <ac:spMk id="29" creationId="{D3C641CC-2ACC-D91C-1635-6151A74364F9}"/>
          </ac:spMkLst>
        </pc:spChg>
        <pc:spChg chg="mod">
          <ac:chgData name="Klas Fjärstedt" userId="c3960ee840912140" providerId="LiveId" clId="{CB89CC18-A631-4138-8E97-FCAB891D3230}" dt="2025-04-10T09:41:57.774" v="1000" actId="1035"/>
          <ac:spMkLst>
            <pc:docMk/>
            <pc:sldMk cId="4166891939" sldId="307"/>
            <ac:spMk id="32" creationId="{00000000-0000-0000-0000-000000000000}"/>
          </ac:spMkLst>
        </pc:spChg>
        <pc:spChg chg="mod">
          <ac:chgData name="Klas Fjärstedt" userId="c3960ee840912140" providerId="LiveId" clId="{CB89CC18-A631-4138-8E97-FCAB891D3230}" dt="2025-04-04T13:44:05.693" v="518" actId="1035"/>
          <ac:spMkLst>
            <pc:docMk/>
            <pc:sldMk cId="4166891939" sldId="307"/>
            <ac:spMk id="33" creationId="{F1D4CEF8-C39B-B56C-9A2E-EBD30866966E}"/>
          </ac:spMkLst>
        </pc:spChg>
        <pc:spChg chg="mod">
          <ac:chgData name="Klas Fjärstedt" userId="c3960ee840912140" providerId="LiveId" clId="{CB89CC18-A631-4138-8E97-FCAB891D3230}" dt="2025-04-04T13:44:05.693" v="518" actId="1035"/>
          <ac:spMkLst>
            <pc:docMk/>
            <pc:sldMk cId="4166891939" sldId="307"/>
            <ac:spMk id="34" creationId="{28E0811C-22BB-4CC7-1A2A-8DFBD76B7A78}"/>
          </ac:spMkLst>
        </pc:spChg>
        <pc:spChg chg="mod">
          <ac:chgData name="Klas Fjärstedt" userId="c3960ee840912140" providerId="LiveId" clId="{CB89CC18-A631-4138-8E97-FCAB891D3230}" dt="2025-04-10T09:41:57.774" v="1000" actId="1035"/>
          <ac:spMkLst>
            <pc:docMk/>
            <pc:sldMk cId="4166891939" sldId="307"/>
            <ac:spMk id="37" creationId="{00000000-0000-0000-0000-000000000000}"/>
          </ac:spMkLst>
        </pc:spChg>
        <pc:spChg chg="mod">
          <ac:chgData name="Klas Fjärstedt" userId="c3960ee840912140" providerId="LiveId" clId="{CB89CC18-A631-4138-8E97-FCAB891D3230}" dt="2025-04-04T13:44:05.693" v="518" actId="1035"/>
          <ac:spMkLst>
            <pc:docMk/>
            <pc:sldMk cId="4166891939" sldId="307"/>
            <ac:spMk id="51" creationId="{90B33045-7A4B-65F9-BA9E-640F9B2800FF}"/>
          </ac:spMkLst>
        </pc:spChg>
        <pc:graphicFrameChg chg="modGraphic">
          <ac:chgData name="Klas Fjärstedt" userId="c3960ee840912140" providerId="LiveId" clId="{CB89CC18-A631-4138-8E97-FCAB891D3230}" dt="2025-04-10T07:44:51.019" v="764" actId="207"/>
          <ac:graphicFrameMkLst>
            <pc:docMk/>
            <pc:sldMk cId="4166891939" sldId="307"/>
            <ac:graphicFrameMk id="4" creationId="{00000000-0000-0000-0000-000000000000}"/>
          </ac:graphicFrameMkLst>
        </pc:graphicFrameChg>
        <pc:picChg chg="add mod">
          <ac:chgData name="Klas Fjärstedt" userId="c3960ee840912140" providerId="LiveId" clId="{CB89CC18-A631-4138-8E97-FCAB891D3230}" dt="2025-04-04T13:44:17.222" v="520"/>
          <ac:picMkLst>
            <pc:docMk/>
            <pc:sldMk cId="4166891939" sldId="307"/>
            <ac:picMk id="5" creationId="{9A314942-84E6-6A67-2279-22FE0ABE27AC}"/>
          </ac:picMkLst>
        </pc:picChg>
      </pc:sldChg>
      <pc:sldChg chg="addSp delSp modSp add del setBg delDesignElem modNotesTx">
        <pc:chgData name="Klas Fjärstedt" userId="c3960ee840912140" providerId="LiveId" clId="{CB89CC18-A631-4138-8E97-FCAB891D3230}" dt="2025-04-10T11:52:09.063" v="1011" actId="20577"/>
        <pc:sldMkLst>
          <pc:docMk/>
          <pc:sldMk cId="2102588909" sldId="2147374884"/>
        </pc:sldMkLst>
        <pc:spChg chg="add del">
          <ac:chgData name="Klas Fjärstedt" userId="c3960ee840912140" providerId="LiveId" clId="{CB89CC18-A631-4138-8E97-FCAB891D3230}" dt="2025-04-10T07:49:03.401" v="773"/>
          <ac:spMkLst>
            <pc:docMk/>
            <pc:sldMk cId="2102588909" sldId="2147374884"/>
            <ac:spMk id="17" creationId="{0D7B6173-1D58-48E2-83CF-37350F315F75}"/>
          </ac:spMkLst>
        </pc:spChg>
        <pc:spChg chg="add del">
          <ac:chgData name="Klas Fjärstedt" userId="c3960ee840912140" providerId="LiveId" clId="{CB89CC18-A631-4138-8E97-FCAB891D3230}" dt="2025-04-10T07:49:03.401" v="773"/>
          <ac:spMkLst>
            <pc:docMk/>
            <pc:sldMk cId="2102588909" sldId="2147374884"/>
            <ac:spMk id="19" creationId="{BE149CDF-5DAC-4860-A285-9492CF2090AA}"/>
          </ac:spMkLst>
        </pc:spChg>
        <pc:spChg chg="add del">
          <ac:chgData name="Klas Fjärstedt" userId="c3960ee840912140" providerId="LiveId" clId="{CB89CC18-A631-4138-8E97-FCAB891D3230}" dt="2025-04-10T07:49:03.401" v="773"/>
          <ac:spMkLst>
            <pc:docMk/>
            <pc:sldMk cId="2102588909" sldId="2147374884"/>
            <ac:spMk id="23" creationId="{21BDEC81-16A7-4451-B893-C15000083B77}"/>
          </ac:spMkLst>
        </pc:spChg>
        <pc:spChg chg="add del">
          <ac:chgData name="Klas Fjärstedt" userId="c3960ee840912140" providerId="LiveId" clId="{CB89CC18-A631-4138-8E97-FCAB891D3230}" dt="2025-04-10T07:49:03.401" v="773"/>
          <ac:spMkLst>
            <pc:docMk/>
            <pc:sldMk cId="2102588909" sldId="2147374884"/>
            <ac:spMk id="25" creationId="{26A515A1-4D80-430E-BE0A-71A290516A82}"/>
          </ac:spMkLst>
        </pc:spChg>
        <pc:picChg chg="add mod">
          <ac:chgData name="Klas Fjärstedt" userId="c3960ee840912140" providerId="LiveId" clId="{CB89CC18-A631-4138-8E97-FCAB891D3230}" dt="2025-04-10T07:48:49.607" v="769"/>
          <ac:picMkLst>
            <pc:docMk/>
            <pc:sldMk cId="2102588909" sldId="2147374884"/>
            <ac:picMk id="5" creationId="{9722DE0E-0C8A-4EDE-F124-E5C34B3C5E44}"/>
          </ac:picMkLst>
        </pc:picChg>
        <pc:picChg chg="add del">
          <ac:chgData name="Klas Fjärstedt" userId="c3960ee840912140" providerId="LiveId" clId="{CB89CC18-A631-4138-8E97-FCAB891D3230}" dt="2025-04-10T07:49:03.401" v="773"/>
          <ac:picMkLst>
            <pc:docMk/>
            <pc:sldMk cId="2102588909" sldId="2147374884"/>
            <ac:picMk id="21" creationId="{B0DAC8FB-A162-44E3-A606-C855A03A5B09}"/>
          </ac:picMkLst>
        </pc:picChg>
      </pc:sldChg>
      <pc:sldChg chg="add del">
        <pc:chgData name="Klas Fjärstedt" userId="c3960ee840912140" providerId="LiveId" clId="{CB89CC18-A631-4138-8E97-FCAB891D3230}" dt="2025-04-04T13:21:06.920" v="229" actId="47"/>
        <pc:sldMkLst>
          <pc:docMk/>
          <pc:sldMk cId="3658737132" sldId="2147374888"/>
        </pc:sldMkLst>
      </pc:sldChg>
      <pc:sldChg chg="add del">
        <pc:chgData name="Klas Fjärstedt" userId="c3960ee840912140" providerId="LiveId" clId="{CB89CC18-A631-4138-8E97-FCAB891D3230}" dt="2025-04-04T13:21:36.616" v="233" actId="47"/>
        <pc:sldMkLst>
          <pc:docMk/>
          <pc:sldMk cId="3068711433" sldId="2147374891"/>
        </pc:sldMkLst>
      </pc:sldChg>
      <pc:sldChg chg="addSp delSp modSp add del mod ord setBg delDesignElem">
        <pc:chgData name="Klas Fjärstedt" userId="c3960ee840912140" providerId="LiveId" clId="{CB89CC18-A631-4138-8E97-FCAB891D3230}" dt="2025-04-10T07:52:42.770" v="807" actId="20577"/>
        <pc:sldMkLst>
          <pc:docMk/>
          <pc:sldMk cId="4254978455" sldId="2147374909"/>
        </pc:sldMkLst>
        <pc:spChg chg="mod">
          <ac:chgData name="Klas Fjärstedt" userId="c3960ee840912140" providerId="LiveId" clId="{CB89CC18-A631-4138-8E97-FCAB891D3230}" dt="2025-04-10T07:52:42.770" v="807" actId="20577"/>
          <ac:spMkLst>
            <pc:docMk/>
            <pc:sldMk cId="4254978455" sldId="2147374909"/>
            <ac:spMk id="5" creationId="{DF423325-1348-BCE3-79B3-EDABB8E66D30}"/>
          </ac:spMkLst>
        </pc:spChg>
        <pc:spChg chg="add del">
          <ac:chgData name="Klas Fjärstedt" userId="c3960ee840912140" providerId="LiveId" clId="{CB89CC18-A631-4138-8E97-FCAB891D3230}" dt="2025-04-10T07:52:24.011" v="796"/>
          <ac:spMkLst>
            <pc:docMk/>
            <pc:sldMk cId="4254978455" sldId="2147374909"/>
            <ac:spMk id="10" creationId="{4E1BEB12-92AF-4445-98AD-4C7756E7C93B}"/>
          </ac:spMkLst>
        </pc:spChg>
        <pc:spChg chg="add del">
          <ac:chgData name="Klas Fjärstedt" userId="c3960ee840912140" providerId="LiveId" clId="{CB89CC18-A631-4138-8E97-FCAB891D3230}" dt="2025-04-10T07:52:24.011" v="796"/>
          <ac:spMkLst>
            <pc:docMk/>
            <pc:sldMk cId="4254978455" sldId="2147374909"/>
            <ac:spMk id="12" creationId="{D0522C2C-7B5C-48A7-A969-03941E5D2E76}"/>
          </ac:spMkLst>
        </pc:spChg>
        <pc:spChg chg="add del">
          <ac:chgData name="Klas Fjärstedt" userId="c3960ee840912140" providerId="LiveId" clId="{CB89CC18-A631-4138-8E97-FCAB891D3230}" dt="2025-04-10T07:52:24.011" v="796"/>
          <ac:spMkLst>
            <pc:docMk/>
            <pc:sldMk cId="4254978455" sldId="2147374909"/>
            <ac:spMk id="14" creationId="{9C682A1A-5B2D-4111-BBD6-620165633E5B}"/>
          </ac:spMkLst>
        </pc:spChg>
        <pc:spChg chg="add del">
          <ac:chgData name="Klas Fjärstedt" userId="c3960ee840912140" providerId="LiveId" clId="{CB89CC18-A631-4138-8E97-FCAB891D3230}" dt="2025-04-10T07:52:24.011" v="796"/>
          <ac:spMkLst>
            <pc:docMk/>
            <pc:sldMk cId="4254978455" sldId="2147374909"/>
            <ac:spMk id="16" creationId="{D6EE29F2-D77F-4BD0-A20B-334D316A1C9D}"/>
          </ac:spMkLst>
        </pc:spChg>
        <pc:spChg chg="add del">
          <ac:chgData name="Klas Fjärstedt" userId="c3960ee840912140" providerId="LiveId" clId="{CB89CC18-A631-4138-8E97-FCAB891D3230}" dt="2025-04-10T07:52:24.011" v="796"/>
          <ac:spMkLst>
            <pc:docMk/>
            <pc:sldMk cId="4254978455" sldId="2147374909"/>
            <ac:spMk id="18" creationId="{22D09ED2-868F-42C6-866E-F92E0CEF314F}"/>
          </ac:spMkLst>
        </pc:spChg>
      </pc:sldChg>
      <pc:sldChg chg="add del">
        <pc:chgData name="Klas Fjärstedt" userId="c3960ee840912140" providerId="LiveId" clId="{CB89CC18-A631-4138-8E97-FCAB891D3230}" dt="2025-04-10T07:55:10.686" v="956" actId="47"/>
        <pc:sldMkLst>
          <pc:docMk/>
          <pc:sldMk cId="4146234794" sldId="2147374912"/>
        </pc:sldMkLst>
      </pc:sldChg>
      <pc:sldChg chg="modSp add mod">
        <pc:chgData name="Klas Fjärstedt" userId="c3960ee840912140" providerId="LiveId" clId="{CB89CC18-A631-4138-8E97-FCAB891D3230}" dt="2025-04-10T11:52:01.840" v="1003"/>
        <pc:sldMkLst>
          <pc:docMk/>
          <pc:sldMk cId="2715248312" sldId="2147374915"/>
        </pc:sldMkLst>
        <pc:spChg chg="mod">
          <ac:chgData name="Klas Fjärstedt" userId="c3960ee840912140" providerId="LiveId" clId="{CB89CC18-A631-4138-8E97-FCAB891D3230}" dt="2025-04-10T11:52:01.840" v="1003"/>
          <ac:spMkLst>
            <pc:docMk/>
            <pc:sldMk cId="2715248312" sldId="2147374915"/>
            <ac:spMk id="2" creationId="{73170FC7-647F-F889-0D86-49F32D85D094}"/>
          </ac:spMkLst>
        </pc:spChg>
      </pc:sldChg>
      <pc:sldChg chg="addSp delSp modSp add mod ord modNotesTx">
        <pc:chgData name="Klas Fjärstedt" userId="c3960ee840912140" providerId="LiveId" clId="{CB89CC18-A631-4138-8E97-FCAB891D3230}" dt="2025-04-10T07:58:00.640" v="963" actId="1076"/>
        <pc:sldMkLst>
          <pc:docMk/>
          <pc:sldMk cId="3997879483" sldId="2147374916"/>
        </pc:sldMkLst>
        <pc:spChg chg="mod">
          <ac:chgData name="Klas Fjärstedt" userId="c3960ee840912140" providerId="LiveId" clId="{CB89CC18-A631-4138-8E97-FCAB891D3230}" dt="2025-04-04T13:12:59.631" v="89" actId="20577"/>
          <ac:spMkLst>
            <pc:docMk/>
            <pc:sldMk cId="3997879483" sldId="2147374916"/>
            <ac:spMk id="8" creationId="{48F98601-E667-64B4-CD17-EC7F5038E45F}"/>
          </ac:spMkLst>
        </pc:spChg>
        <pc:picChg chg="add del mod">
          <ac:chgData name="Klas Fjärstedt" userId="c3960ee840912140" providerId="LiveId" clId="{CB89CC18-A631-4138-8E97-FCAB891D3230}" dt="2025-04-10T07:57:56.666" v="960" actId="478"/>
          <ac:picMkLst>
            <pc:docMk/>
            <pc:sldMk cId="3997879483" sldId="2147374916"/>
            <ac:picMk id="2" creationId="{F4F049DE-E0C7-2CA6-97FB-67BB89048DFD}"/>
          </ac:picMkLst>
        </pc:picChg>
        <pc:picChg chg="add mod">
          <ac:chgData name="Klas Fjärstedt" userId="c3960ee840912140" providerId="LiveId" clId="{CB89CC18-A631-4138-8E97-FCAB891D3230}" dt="2025-04-10T07:58:00.640" v="963" actId="1076"/>
          <ac:picMkLst>
            <pc:docMk/>
            <pc:sldMk cId="3997879483" sldId="2147374916"/>
            <ac:picMk id="7" creationId="{D78F598F-BEAB-FF5D-732B-4874089C75C4}"/>
          </ac:picMkLst>
        </pc:picChg>
      </pc:sldChg>
      <pc:sldChg chg="add del">
        <pc:chgData name="Klas Fjärstedt" userId="c3960ee840912140" providerId="LiveId" clId="{CB89CC18-A631-4138-8E97-FCAB891D3230}" dt="2025-04-10T07:49:03.429" v="774"/>
        <pc:sldMkLst>
          <pc:docMk/>
          <pc:sldMk cId="137230993" sldId="2147374918"/>
        </pc:sldMkLst>
      </pc:sldChg>
      <pc:sldChg chg="add del">
        <pc:chgData name="Klas Fjärstedt" userId="c3960ee840912140" providerId="LiveId" clId="{CB89CC18-A631-4138-8E97-FCAB891D3230}" dt="2025-04-10T07:49:03.429" v="774"/>
        <pc:sldMkLst>
          <pc:docMk/>
          <pc:sldMk cId="1555143424" sldId="2147374919"/>
        </pc:sldMkLst>
      </pc:sldChg>
      <pc:sldChg chg="add del">
        <pc:chgData name="Klas Fjärstedt" userId="c3960ee840912140" providerId="LiveId" clId="{CB89CC18-A631-4138-8E97-FCAB891D3230}" dt="2025-04-10T07:49:03.429" v="774"/>
        <pc:sldMkLst>
          <pc:docMk/>
          <pc:sldMk cId="2844820228" sldId="2147374920"/>
        </pc:sldMkLst>
      </pc:sldChg>
      <pc:sldChg chg="addSp delSp modSp add del mod">
        <pc:chgData name="Klas Fjärstedt" userId="c3960ee840912140" providerId="LiveId" clId="{CB89CC18-A631-4138-8E97-FCAB891D3230}" dt="2025-04-10T07:49:59.682" v="789" actId="47"/>
        <pc:sldMkLst>
          <pc:docMk/>
          <pc:sldMk cId="591699972" sldId="2147374921"/>
        </pc:sldMkLst>
      </pc:sldChg>
      <pc:sldChg chg="addSp modSp new del">
        <pc:chgData name="Klas Fjärstedt" userId="c3960ee840912140" providerId="LiveId" clId="{CB89CC18-A631-4138-8E97-FCAB891D3230}" dt="2025-04-04T13:15:21.617" v="104" actId="47"/>
        <pc:sldMkLst>
          <pc:docMk/>
          <pc:sldMk cId="1686208044" sldId="2147374922"/>
        </pc:sldMkLst>
      </pc:sldChg>
      <pc:sldChg chg="add del">
        <pc:chgData name="Klas Fjärstedt" userId="c3960ee840912140" providerId="LiveId" clId="{CB89CC18-A631-4138-8E97-FCAB891D3230}" dt="2025-04-04T13:13:29.132" v="97" actId="47"/>
        <pc:sldMkLst>
          <pc:docMk/>
          <pc:sldMk cId="2237908010" sldId="2147374923"/>
        </pc:sldMkLst>
      </pc:sldChg>
      <pc:sldChg chg="addSp delSp modSp add mod ord modNotesTx">
        <pc:chgData name="Klas Fjärstedt" userId="c3960ee840912140" providerId="LiveId" clId="{CB89CC18-A631-4138-8E97-FCAB891D3230}" dt="2025-04-10T11:59:29.356" v="1146" actId="14100"/>
        <pc:sldMkLst>
          <pc:docMk/>
          <pc:sldMk cId="1544959081" sldId="2147374926"/>
        </pc:sldMkLst>
        <pc:spChg chg="mod">
          <ac:chgData name="Klas Fjärstedt" userId="c3960ee840912140" providerId="LiveId" clId="{CB89CC18-A631-4138-8E97-FCAB891D3230}" dt="2025-04-10T09:38:41.869" v="970" actId="20577"/>
          <ac:spMkLst>
            <pc:docMk/>
            <pc:sldMk cId="1544959081" sldId="2147374926"/>
            <ac:spMk id="21" creationId="{1FD70FF1-3388-D047-8082-8AD3A8CA5443}"/>
          </ac:spMkLst>
        </pc:spChg>
        <pc:spChg chg="del">
          <ac:chgData name="Klas Fjärstedt" userId="c3960ee840912140" providerId="LiveId" clId="{CB89CC18-A631-4138-8E97-FCAB891D3230}" dt="2025-04-10T09:39:33.861" v="976" actId="478"/>
          <ac:spMkLst>
            <pc:docMk/>
            <pc:sldMk cId="1544959081" sldId="2147374926"/>
            <ac:spMk id="32" creationId="{CAD29687-E881-EF68-0531-3C8C748EADB9}"/>
          </ac:spMkLst>
        </pc:spChg>
        <pc:spChg chg="del">
          <ac:chgData name="Klas Fjärstedt" userId="c3960ee840912140" providerId="LiveId" clId="{CB89CC18-A631-4138-8E97-FCAB891D3230}" dt="2025-04-10T09:39:33.402" v="975" actId="478"/>
          <ac:spMkLst>
            <pc:docMk/>
            <pc:sldMk cId="1544959081" sldId="2147374926"/>
            <ac:spMk id="33" creationId="{E578BD05-105A-3E9F-B67B-2A47C2C82444}"/>
          </ac:spMkLst>
        </pc:spChg>
        <pc:spChg chg="del">
          <ac:chgData name="Klas Fjärstedt" userId="c3960ee840912140" providerId="LiveId" clId="{CB89CC18-A631-4138-8E97-FCAB891D3230}" dt="2025-04-10T09:39:32.737" v="974" actId="478"/>
          <ac:spMkLst>
            <pc:docMk/>
            <pc:sldMk cId="1544959081" sldId="2147374926"/>
            <ac:spMk id="34" creationId="{6B20DC9B-BE59-18CE-FF81-56C9C63E7987}"/>
          </ac:spMkLst>
        </pc:spChg>
        <pc:spChg chg="del">
          <ac:chgData name="Klas Fjärstedt" userId="c3960ee840912140" providerId="LiveId" clId="{CB89CC18-A631-4138-8E97-FCAB891D3230}" dt="2025-04-10T09:39:34.881" v="977" actId="478"/>
          <ac:spMkLst>
            <pc:docMk/>
            <pc:sldMk cId="1544959081" sldId="2147374926"/>
            <ac:spMk id="35" creationId="{1B67B50E-EB98-9551-429E-3803D41A76E0}"/>
          </ac:spMkLst>
        </pc:spChg>
        <pc:picChg chg="add mod">
          <ac:chgData name="Klas Fjärstedt" userId="c3960ee840912140" providerId="LiveId" clId="{CB89CC18-A631-4138-8E97-FCAB891D3230}" dt="2025-04-10T11:59:19.399" v="1142" actId="1076"/>
          <ac:picMkLst>
            <pc:docMk/>
            <pc:sldMk cId="1544959081" sldId="2147374926"/>
            <ac:picMk id="3" creationId="{23C6293E-C81F-8302-08A1-26E78E6B6FCC}"/>
          </ac:picMkLst>
        </pc:picChg>
        <pc:picChg chg="add mod">
          <ac:chgData name="Klas Fjärstedt" userId="c3960ee840912140" providerId="LiveId" clId="{CB89CC18-A631-4138-8E97-FCAB891D3230}" dt="2025-04-10T11:59:29.356" v="1146" actId="14100"/>
          <ac:picMkLst>
            <pc:docMk/>
            <pc:sldMk cId="1544959081" sldId="2147374926"/>
            <ac:picMk id="6" creationId="{6EBDBAD4-97A5-4BC6-204D-92B87E32ABFD}"/>
          </ac:picMkLst>
        </pc:picChg>
      </pc:sldChg>
      <pc:sldChg chg="add del">
        <pc:chgData name="Klas Fjärstedt" userId="c3960ee840912140" providerId="LiveId" clId="{CB89CC18-A631-4138-8E97-FCAB891D3230}" dt="2025-04-10T07:49:03.429" v="774"/>
        <pc:sldMkLst>
          <pc:docMk/>
          <pc:sldMk cId="1430688964" sldId="2147374929"/>
        </pc:sldMkLst>
      </pc:sldChg>
      <pc:sldChg chg="add del">
        <pc:chgData name="Klas Fjärstedt" userId="c3960ee840912140" providerId="LiveId" clId="{CB89CC18-A631-4138-8E97-FCAB891D3230}" dt="2025-04-10T07:49:03.429" v="774"/>
        <pc:sldMkLst>
          <pc:docMk/>
          <pc:sldMk cId="3118805602" sldId="2147374931"/>
        </pc:sldMkLst>
      </pc:sldChg>
      <pc:sldChg chg="add del">
        <pc:chgData name="Klas Fjärstedt" userId="c3960ee840912140" providerId="LiveId" clId="{CB89CC18-A631-4138-8E97-FCAB891D3230}" dt="2025-04-10T07:49:03.429" v="774"/>
        <pc:sldMkLst>
          <pc:docMk/>
          <pc:sldMk cId="1982150218" sldId="2147374932"/>
        </pc:sldMkLst>
      </pc:sldChg>
      <pc:sldChg chg="add del">
        <pc:chgData name="Klas Fjärstedt" userId="c3960ee840912140" providerId="LiveId" clId="{CB89CC18-A631-4138-8E97-FCAB891D3230}" dt="2025-04-04T13:18:09.277" v="148" actId="47"/>
        <pc:sldMkLst>
          <pc:docMk/>
          <pc:sldMk cId="3711375523" sldId="2147374933"/>
        </pc:sldMkLst>
      </pc:sldChg>
      <pc:sldChg chg="add del">
        <pc:chgData name="Klas Fjärstedt" userId="c3960ee840912140" providerId="LiveId" clId="{CB89CC18-A631-4138-8E97-FCAB891D3230}" dt="2025-04-04T13:15:27.407" v="105" actId="47"/>
        <pc:sldMkLst>
          <pc:docMk/>
          <pc:sldMk cId="265477068" sldId="2147374934"/>
        </pc:sldMkLst>
      </pc:sldChg>
      <pc:sldChg chg="modSp add del mod ord modNotesTx">
        <pc:chgData name="Klas Fjärstedt" userId="c3960ee840912140" providerId="LiveId" clId="{CB89CC18-A631-4138-8E97-FCAB891D3230}" dt="2025-04-10T11:52:27.616" v="1012" actId="113"/>
        <pc:sldMkLst>
          <pc:docMk/>
          <pc:sldMk cId="1952392880" sldId="2147374935"/>
        </pc:sldMkLst>
        <pc:spChg chg="mod">
          <ac:chgData name="Klas Fjärstedt" userId="c3960ee840912140" providerId="LiveId" clId="{CB89CC18-A631-4138-8E97-FCAB891D3230}" dt="2025-04-04T13:16:59.425" v="112" actId="20577"/>
          <ac:spMkLst>
            <pc:docMk/>
            <pc:sldMk cId="1952392880" sldId="2147374935"/>
            <ac:spMk id="2" creationId="{471EA520-66E3-46F5-FCFD-CE91877E751D}"/>
          </ac:spMkLst>
        </pc:spChg>
        <pc:spChg chg="mod">
          <ac:chgData name="Klas Fjärstedt" userId="c3960ee840912140" providerId="LiveId" clId="{CB89CC18-A631-4138-8E97-FCAB891D3230}" dt="2025-04-04T13:17:40.271" v="146" actId="20577"/>
          <ac:spMkLst>
            <pc:docMk/>
            <pc:sldMk cId="1952392880" sldId="2147374935"/>
            <ac:spMk id="3" creationId="{2B30C8ED-F7C9-3097-3C6A-1845CA59D39E}"/>
          </ac:spMkLst>
        </pc:spChg>
      </pc:sldChg>
      <pc:sldChg chg="modSp add mod">
        <pc:chgData name="Klas Fjärstedt" userId="c3960ee840912140" providerId="LiveId" clId="{CB89CC18-A631-4138-8E97-FCAB891D3230}" dt="2025-04-04T13:51:20.115" v="750"/>
        <pc:sldMkLst>
          <pc:docMk/>
          <pc:sldMk cId="3153265813" sldId="2147374941"/>
        </pc:sldMkLst>
        <pc:spChg chg="mod">
          <ac:chgData name="Klas Fjärstedt" userId="c3960ee840912140" providerId="LiveId" clId="{CB89CC18-A631-4138-8E97-FCAB891D3230}" dt="2025-04-04T13:51:20.115" v="750"/>
          <ac:spMkLst>
            <pc:docMk/>
            <pc:sldMk cId="3153265813" sldId="2147374941"/>
            <ac:spMk id="3" creationId="{B72057D4-FF18-A50A-D5D7-A7D604F1B2F1}"/>
          </ac:spMkLst>
        </pc:spChg>
      </pc:sldChg>
      <pc:sldChg chg="modSp add del mod">
        <pc:chgData name="Klas Fjärstedt" userId="c3960ee840912140" providerId="LiveId" clId="{CB89CC18-A631-4138-8E97-FCAB891D3230}" dt="2025-04-04T13:49:20.146" v="731" actId="47"/>
        <pc:sldMkLst>
          <pc:docMk/>
          <pc:sldMk cId="2756275442" sldId="2147374942"/>
        </pc:sldMkLst>
      </pc:sldChg>
      <pc:sldChg chg="modSp add del mod modNotesTx">
        <pc:chgData name="Klas Fjärstedt" userId="c3960ee840912140" providerId="LiveId" clId="{CB89CC18-A631-4138-8E97-FCAB891D3230}" dt="2025-04-04T13:51:10.592" v="749" actId="20577"/>
        <pc:sldMkLst>
          <pc:docMk/>
          <pc:sldMk cId="3115425919" sldId="2147374943"/>
        </pc:sldMkLst>
        <pc:spChg chg="mod">
          <ac:chgData name="Klas Fjärstedt" userId="c3960ee840912140" providerId="LiveId" clId="{CB89CC18-A631-4138-8E97-FCAB891D3230}" dt="2025-04-04T13:19:25.487" v="209" actId="6549"/>
          <ac:spMkLst>
            <pc:docMk/>
            <pc:sldMk cId="3115425919" sldId="2147374943"/>
            <ac:spMk id="3" creationId="{8A204B2A-6FCA-535E-4682-379F0DE80965}"/>
          </ac:spMkLst>
        </pc:spChg>
      </pc:sldChg>
      <pc:sldChg chg="addSp delSp modSp add del mod modClrScheme chgLayout">
        <pc:chgData name="Klas Fjärstedt" userId="c3960ee840912140" providerId="LiveId" clId="{CB89CC18-A631-4138-8E97-FCAB891D3230}" dt="2025-04-10T07:52:45.218" v="808" actId="47"/>
        <pc:sldMkLst>
          <pc:docMk/>
          <pc:sldMk cId="328035151" sldId="2147374945"/>
        </pc:sldMkLst>
      </pc:sldChg>
      <pc:sldChg chg="addSp modSp new mod modNotesTx">
        <pc:chgData name="Klas Fjärstedt" userId="c3960ee840912140" providerId="LiveId" clId="{CB89CC18-A631-4138-8E97-FCAB891D3230}" dt="2025-04-04T13:23:48.198" v="311"/>
        <pc:sldMkLst>
          <pc:docMk/>
          <pc:sldMk cId="1817561735" sldId="2147374946"/>
        </pc:sldMkLst>
        <pc:spChg chg="mod">
          <ac:chgData name="Klas Fjärstedt" userId="c3960ee840912140" providerId="LiveId" clId="{CB89CC18-A631-4138-8E97-FCAB891D3230}" dt="2025-03-31T16:55:01.111" v="34"/>
          <ac:spMkLst>
            <pc:docMk/>
            <pc:sldMk cId="1817561735" sldId="2147374946"/>
            <ac:spMk id="2" creationId="{06BB3BCB-655C-6232-0B6D-FD38A290AA5E}"/>
          </ac:spMkLst>
        </pc:spChg>
        <pc:spChg chg="mod">
          <ac:chgData name="Klas Fjärstedt" userId="c3960ee840912140" providerId="LiveId" clId="{CB89CC18-A631-4138-8E97-FCAB891D3230}" dt="2025-04-04T13:22:00.421" v="235" actId="255"/>
          <ac:spMkLst>
            <pc:docMk/>
            <pc:sldMk cId="1817561735" sldId="2147374946"/>
            <ac:spMk id="3" creationId="{C0B33D34-E956-8AB6-6BE5-472AAD2AAC30}"/>
          </ac:spMkLst>
        </pc:spChg>
        <pc:spChg chg="add mod">
          <ac:chgData name="Klas Fjärstedt" userId="c3960ee840912140" providerId="LiveId" clId="{CB89CC18-A631-4138-8E97-FCAB891D3230}" dt="2025-04-04T13:22:15.957" v="258" actId="403"/>
          <ac:spMkLst>
            <pc:docMk/>
            <pc:sldMk cId="1817561735" sldId="2147374946"/>
            <ac:spMk id="4" creationId="{FB0D84F2-CB95-EA68-B73A-4DBCE4E6723F}"/>
          </ac:spMkLst>
        </pc:spChg>
        <pc:spChg chg="add mod">
          <ac:chgData name="Klas Fjärstedt" userId="c3960ee840912140" providerId="LiveId" clId="{CB89CC18-A631-4138-8E97-FCAB891D3230}" dt="2025-04-04T13:22:12.066" v="257" actId="1037"/>
          <ac:spMkLst>
            <pc:docMk/>
            <pc:sldMk cId="1817561735" sldId="2147374946"/>
            <ac:spMk id="5" creationId="{3BA30616-6DCA-3256-E959-9309003C92B5}"/>
          </ac:spMkLst>
        </pc:spChg>
        <pc:picChg chg="add mod">
          <ac:chgData name="Klas Fjärstedt" userId="c3960ee840912140" providerId="LiveId" clId="{CB89CC18-A631-4138-8E97-FCAB891D3230}" dt="2025-04-04T13:23:48.198" v="311"/>
          <ac:picMkLst>
            <pc:docMk/>
            <pc:sldMk cId="1817561735" sldId="2147374946"/>
            <ac:picMk id="6" creationId="{702EE1A8-8F6B-DBED-33CD-CD0AC4B3F04A}"/>
          </ac:picMkLst>
        </pc:picChg>
      </pc:sldChg>
      <pc:sldChg chg="addSp delSp modSp new del mod modAnim">
        <pc:chgData name="Klas Fjärstedt" userId="c3960ee840912140" providerId="LiveId" clId="{CB89CC18-A631-4138-8E97-FCAB891D3230}" dt="2025-04-04T13:23:02.390" v="306" actId="47"/>
        <pc:sldMkLst>
          <pc:docMk/>
          <pc:sldMk cId="164054585" sldId="2147374947"/>
        </pc:sldMkLst>
      </pc:sldChg>
      <pc:sldChg chg="addSp delSp modSp add mod">
        <pc:chgData name="Klas Fjärstedt" userId="c3960ee840912140" providerId="LiveId" clId="{CB89CC18-A631-4138-8E97-FCAB891D3230}" dt="2025-04-10T09:38:33.480" v="968" actId="1076"/>
        <pc:sldMkLst>
          <pc:docMk/>
          <pc:sldMk cId="3063751294" sldId="2147374948"/>
        </pc:sldMkLst>
        <pc:picChg chg="del mod">
          <ac:chgData name="Klas Fjärstedt" userId="c3960ee840912140" providerId="LiveId" clId="{CB89CC18-A631-4138-8E97-FCAB891D3230}" dt="2025-04-10T09:38:25.299" v="964" actId="478"/>
          <ac:picMkLst>
            <pc:docMk/>
            <pc:sldMk cId="3063751294" sldId="2147374948"/>
            <ac:picMk id="3" creationId="{9668A29C-D849-0305-C9AC-1506635FE7A2}"/>
          </ac:picMkLst>
        </pc:picChg>
        <pc:picChg chg="add del mod">
          <ac:chgData name="Klas Fjärstedt" userId="c3960ee840912140" providerId="LiveId" clId="{CB89CC18-A631-4138-8E97-FCAB891D3230}" dt="2025-04-10T07:51:26.064" v="790" actId="478"/>
          <ac:picMkLst>
            <pc:docMk/>
            <pc:sldMk cId="3063751294" sldId="2147374948"/>
            <ac:picMk id="6" creationId="{CB877A91-8B6D-1FD4-DE6A-6BABF447BA29}"/>
          </ac:picMkLst>
        </pc:picChg>
        <pc:picChg chg="add mod">
          <ac:chgData name="Klas Fjärstedt" userId="c3960ee840912140" providerId="LiveId" clId="{CB89CC18-A631-4138-8E97-FCAB891D3230}" dt="2025-04-10T09:38:33.480" v="968" actId="1076"/>
          <ac:picMkLst>
            <pc:docMk/>
            <pc:sldMk cId="3063751294" sldId="2147374948"/>
            <ac:picMk id="6" creationId="{F7B80006-BEA9-80C9-2370-8FB69391DC01}"/>
          </ac:picMkLst>
        </pc:picChg>
        <pc:picChg chg="add mod">
          <ac:chgData name="Klas Fjärstedt" userId="c3960ee840912140" providerId="LiveId" clId="{CB89CC18-A631-4138-8E97-FCAB891D3230}" dt="2025-04-10T07:55:58.929" v="957" actId="14100"/>
          <ac:picMkLst>
            <pc:docMk/>
            <pc:sldMk cId="3063751294" sldId="2147374948"/>
            <ac:picMk id="7" creationId="{5A90FE57-684B-63C5-FA95-0F4EB7CD1B4B}"/>
          </ac:picMkLst>
        </pc:picChg>
      </pc:sldChg>
      <pc:sldChg chg="add modNotesTx">
        <pc:chgData name="Klas Fjärstedt" userId="c3960ee840912140" providerId="LiveId" clId="{CB89CC18-A631-4138-8E97-FCAB891D3230}" dt="2025-04-10T11:52:49.514" v="1013" actId="20577"/>
        <pc:sldMkLst>
          <pc:docMk/>
          <pc:sldMk cId="389035430" sldId="2147374956"/>
        </pc:sldMkLst>
      </pc:sldChg>
      <pc:sldChg chg="add modAnim modNotesTx">
        <pc:chgData name="Klas Fjärstedt" userId="c3960ee840912140" providerId="LiveId" clId="{CB89CC18-A631-4138-8E97-FCAB891D3230}" dt="2025-04-10T11:53:05.777" v="1016" actId="20577"/>
        <pc:sldMkLst>
          <pc:docMk/>
          <pc:sldMk cId="2888672732" sldId="2147374957"/>
        </pc:sldMkLst>
      </pc:sldChg>
      <pc:sldChg chg="add modAnim modNotesTx">
        <pc:chgData name="Klas Fjärstedt" userId="c3960ee840912140" providerId="LiveId" clId="{CB89CC18-A631-4138-8E97-FCAB891D3230}" dt="2025-04-10T11:54:47.467" v="1063" actId="113"/>
        <pc:sldMkLst>
          <pc:docMk/>
          <pc:sldMk cId="4631967" sldId="2147374958"/>
        </pc:sldMkLst>
      </pc:sldChg>
      <pc:sldChg chg="addSp delSp modSp new mod setBg modNotesTx">
        <pc:chgData name="Klas Fjärstedt" userId="c3960ee840912140" providerId="LiveId" clId="{CB89CC18-A631-4138-8E97-FCAB891D3230}" dt="2025-04-10T07:53:10.271" v="810" actId="14100"/>
        <pc:sldMkLst>
          <pc:docMk/>
          <pc:sldMk cId="2990520652" sldId="2147374959"/>
        </pc:sldMkLst>
        <pc:picChg chg="add mod">
          <ac:chgData name="Klas Fjärstedt" userId="c3960ee840912140" providerId="LiveId" clId="{CB89CC18-A631-4138-8E97-FCAB891D3230}" dt="2025-04-10T07:53:10.271" v="810" actId="14100"/>
          <ac:picMkLst>
            <pc:docMk/>
            <pc:sldMk cId="2990520652" sldId="2147374959"/>
            <ac:picMk id="4" creationId="{A942151A-0588-CF2C-88A9-CFDDA815D0AE}"/>
          </ac:picMkLst>
        </pc:picChg>
        <pc:picChg chg="add mod">
          <ac:chgData name="Klas Fjärstedt" userId="c3960ee840912140" providerId="LiveId" clId="{CB89CC18-A631-4138-8E97-FCAB891D3230}" dt="2025-04-04T13:24:26.196" v="330" actId="1037"/>
          <ac:picMkLst>
            <pc:docMk/>
            <pc:sldMk cId="2990520652" sldId="2147374959"/>
            <ac:picMk id="7" creationId="{1B7F95BC-C428-5EC9-0504-6B43DA968BD5}"/>
          </ac:picMkLst>
        </pc:picChg>
      </pc:sldChg>
      <pc:sldChg chg="addSp delSp modSp new mod setBg modNotesTx">
        <pc:chgData name="Klas Fjärstedt" userId="c3960ee840912140" providerId="LiveId" clId="{CB89CC18-A631-4138-8E97-FCAB891D3230}" dt="2025-04-10T11:55:02.020" v="1064" actId="20577"/>
        <pc:sldMkLst>
          <pc:docMk/>
          <pc:sldMk cId="1197170354" sldId="2147374960"/>
        </pc:sldMkLst>
        <pc:spChg chg="mod">
          <ac:chgData name="Klas Fjärstedt" userId="c3960ee840912140" providerId="LiveId" clId="{CB89CC18-A631-4138-8E97-FCAB891D3230}" dt="2025-04-10T07:42:45.038" v="754" actId="26606"/>
          <ac:spMkLst>
            <pc:docMk/>
            <pc:sldMk cId="1197170354" sldId="2147374960"/>
            <ac:spMk id="2" creationId="{D69A5610-8D9A-831A-CA7B-0750A8E54BD9}"/>
          </ac:spMkLst>
        </pc:spChg>
        <pc:spChg chg="mod">
          <ac:chgData name="Klas Fjärstedt" userId="c3960ee840912140" providerId="LiveId" clId="{CB89CC18-A631-4138-8E97-FCAB891D3230}" dt="2025-04-10T07:42:45.038" v="754" actId="26606"/>
          <ac:spMkLst>
            <pc:docMk/>
            <pc:sldMk cId="1197170354" sldId="2147374960"/>
            <ac:spMk id="3" creationId="{B637E0C9-4B47-3535-2C96-0BEB4272F0B1}"/>
          </ac:spMkLst>
        </pc:spChg>
        <pc:spChg chg="add">
          <ac:chgData name="Klas Fjärstedt" userId="c3960ee840912140" providerId="LiveId" clId="{CB89CC18-A631-4138-8E97-FCAB891D3230}" dt="2025-04-10T07:42:45.038" v="754" actId="26606"/>
          <ac:spMkLst>
            <pc:docMk/>
            <pc:sldMk cId="1197170354" sldId="2147374960"/>
            <ac:spMk id="12" creationId="{77C59BEC-C4CC-4741-B975-08C543178D3D}"/>
          </ac:spMkLst>
        </pc:spChg>
        <pc:spChg chg="add">
          <ac:chgData name="Klas Fjärstedt" userId="c3960ee840912140" providerId="LiveId" clId="{CB89CC18-A631-4138-8E97-FCAB891D3230}" dt="2025-04-10T07:42:45.038" v="754" actId="26606"/>
          <ac:spMkLst>
            <pc:docMk/>
            <pc:sldMk cId="1197170354" sldId="2147374960"/>
            <ac:spMk id="14" creationId="{72DEF309-605D-4117-9340-6D589B6C3A34}"/>
          </ac:spMkLst>
        </pc:spChg>
        <pc:spChg chg="add">
          <ac:chgData name="Klas Fjärstedt" userId="c3960ee840912140" providerId="LiveId" clId="{CB89CC18-A631-4138-8E97-FCAB891D3230}" dt="2025-04-10T07:42:45.038" v="754" actId="26606"/>
          <ac:spMkLst>
            <pc:docMk/>
            <pc:sldMk cId="1197170354" sldId="2147374960"/>
            <ac:spMk id="16" creationId="{A7B99495-F43F-4D80-A44F-2CB4764EB90B}"/>
          </ac:spMkLst>
        </pc:spChg>
        <pc:picChg chg="add del mod">
          <ac:chgData name="Klas Fjärstedt" userId="c3960ee840912140" providerId="LiveId" clId="{CB89CC18-A631-4138-8E97-FCAB891D3230}" dt="2025-04-10T07:42:21.252" v="751" actId="478"/>
          <ac:picMkLst>
            <pc:docMk/>
            <pc:sldMk cId="1197170354" sldId="2147374960"/>
            <ac:picMk id="4" creationId="{788A0578-1894-CAC7-E3A8-AD048D42D46C}"/>
          </ac:picMkLst>
        </pc:picChg>
        <pc:picChg chg="add mod ord">
          <ac:chgData name="Klas Fjärstedt" userId="c3960ee840912140" providerId="LiveId" clId="{CB89CC18-A631-4138-8E97-FCAB891D3230}" dt="2025-04-10T07:42:45.038" v="754" actId="26606"/>
          <ac:picMkLst>
            <pc:docMk/>
            <pc:sldMk cId="1197170354" sldId="2147374960"/>
            <ac:picMk id="5" creationId="{C3B09788-067F-26AD-0347-F7689193A71C}"/>
          </ac:picMkLst>
        </pc:picChg>
        <pc:picChg chg="add mod">
          <ac:chgData name="Klas Fjärstedt" userId="c3960ee840912140" providerId="LiveId" clId="{CB89CC18-A631-4138-8E97-FCAB891D3230}" dt="2025-04-10T07:42:47.705" v="755" actId="1076"/>
          <ac:picMkLst>
            <pc:docMk/>
            <pc:sldMk cId="1197170354" sldId="2147374960"/>
            <ac:picMk id="7" creationId="{367AA9AC-98D5-3B08-6864-56888872E32E}"/>
          </ac:picMkLst>
        </pc:picChg>
      </pc:sldChg>
      <pc:sldChg chg="modSp new del mod">
        <pc:chgData name="Klas Fjärstedt" userId="c3960ee840912140" providerId="LiveId" clId="{CB89CC18-A631-4138-8E97-FCAB891D3230}" dt="2025-04-04T13:44:12.040" v="519" actId="47"/>
        <pc:sldMkLst>
          <pc:docMk/>
          <pc:sldMk cId="1901252957" sldId="2147374961"/>
        </pc:sldMkLst>
      </pc:sldChg>
      <pc:sldChg chg="add ord modNotesTx">
        <pc:chgData name="Klas Fjärstedt" userId="c3960ee840912140" providerId="LiveId" clId="{CB89CC18-A631-4138-8E97-FCAB891D3230}" dt="2025-04-04T13:48:15.257" v="721" actId="20577"/>
        <pc:sldMkLst>
          <pc:docMk/>
          <pc:sldMk cId="2222316433" sldId="2147374961"/>
        </pc:sldMkLst>
      </pc:sldChg>
      <pc:sldChg chg="addSp delSp modSp new mod modNotesTx">
        <pc:chgData name="Klas Fjärstedt" userId="c3960ee840912140" providerId="LiveId" clId="{CB89CC18-A631-4138-8E97-FCAB891D3230}" dt="2025-04-10T11:58:35.807" v="1140" actId="313"/>
        <pc:sldMkLst>
          <pc:docMk/>
          <pc:sldMk cId="3846787256" sldId="2147374962"/>
        </pc:sldMkLst>
        <pc:spChg chg="mod">
          <ac:chgData name="Klas Fjärstedt" userId="c3960ee840912140" providerId="LiveId" clId="{CB89CC18-A631-4138-8E97-FCAB891D3230}" dt="2025-04-04T13:40:36.966" v="433"/>
          <ac:spMkLst>
            <pc:docMk/>
            <pc:sldMk cId="3846787256" sldId="2147374962"/>
            <ac:spMk id="2" creationId="{8875381A-8CDF-E22E-5E4E-05067FED5860}"/>
          </ac:spMkLst>
        </pc:spChg>
        <pc:spChg chg="mod">
          <ac:chgData name="Klas Fjärstedt" userId="c3960ee840912140" providerId="LiveId" clId="{CB89CC18-A631-4138-8E97-FCAB891D3230}" dt="2025-04-04T13:40:38.565" v="435" actId="20577"/>
          <ac:spMkLst>
            <pc:docMk/>
            <pc:sldMk cId="3846787256" sldId="2147374962"/>
            <ac:spMk id="3" creationId="{2707C937-FBAA-BD3E-6BB3-E989D0EB2157}"/>
          </ac:spMkLst>
        </pc:spChg>
        <pc:picChg chg="add mod">
          <ac:chgData name="Klas Fjärstedt" userId="c3960ee840912140" providerId="LiveId" clId="{CB89CC18-A631-4138-8E97-FCAB891D3230}" dt="2025-04-04T13:41:09.849" v="436"/>
          <ac:picMkLst>
            <pc:docMk/>
            <pc:sldMk cId="3846787256" sldId="2147374962"/>
            <ac:picMk id="4" creationId="{18CB2761-5872-529B-35E9-D93B446CEB18}"/>
          </ac:picMkLst>
        </pc:picChg>
        <pc:picChg chg="add mod">
          <ac:chgData name="Klas Fjärstedt" userId="c3960ee840912140" providerId="LiveId" clId="{CB89CC18-A631-4138-8E97-FCAB891D3230}" dt="2025-04-04T13:41:09.849" v="436"/>
          <ac:picMkLst>
            <pc:docMk/>
            <pc:sldMk cId="3846787256" sldId="2147374962"/>
            <ac:picMk id="5" creationId="{101C83A6-F200-5BBC-DDFA-BA5E5EDFC3BD}"/>
          </ac:picMkLst>
        </pc:picChg>
        <pc:picChg chg="add mod">
          <ac:chgData name="Klas Fjärstedt" userId="c3960ee840912140" providerId="LiveId" clId="{CB89CC18-A631-4138-8E97-FCAB891D3230}" dt="2025-04-04T13:41:09.849" v="436"/>
          <ac:picMkLst>
            <pc:docMk/>
            <pc:sldMk cId="3846787256" sldId="2147374962"/>
            <ac:picMk id="6" creationId="{878933F1-A1A7-E641-8836-51C924918D80}"/>
          </ac:picMkLst>
        </pc:picChg>
        <pc:picChg chg="add del mod">
          <ac:chgData name="Klas Fjärstedt" userId="c3960ee840912140" providerId="LiveId" clId="{CB89CC18-A631-4138-8E97-FCAB891D3230}" dt="2025-04-10T07:42:53.739" v="756" actId="478"/>
          <ac:picMkLst>
            <pc:docMk/>
            <pc:sldMk cId="3846787256" sldId="2147374962"/>
            <ac:picMk id="7" creationId="{8DD169FA-7B4C-A653-E7BC-86DA9A0B001D}"/>
          </ac:picMkLst>
        </pc:picChg>
        <pc:picChg chg="add mod">
          <ac:chgData name="Klas Fjärstedt" userId="c3960ee840912140" providerId="LiveId" clId="{CB89CC18-A631-4138-8E97-FCAB891D3230}" dt="2025-04-10T09:40:01.552" v="983" actId="1076"/>
          <ac:picMkLst>
            <pc:docMk/>
            <pc:sldMk cId="3846787256" sldId="2147374962"/>
            <ac:picMk id="8" creationId="{6C8DC191-6427-9217-23C9-1A7113CC5AC9}"/>
          </ac:picMkLst>
        </pc:picChg>
        <pc:picChg chg="add mod">
          <ac:chgData name="Klas Fjärstedt" userId="c3960ee840912140" providerId="LiveId" clId="{CB89CC18-A631-4138-8E97-FCAB891D3230}" dt="2025-04-10T09:39:54.427" v="979" actId="1076"/>
          <ac:picMkLst>
            <pc:docMk/>
            <pc:sldMk cId="3846787256" sldId="2147374962"/>
            <ac:picMk id="9" creationId="{F7FDF697-1A83-D406-F6C5-D47C62D1A1F4}"/>
          </ac:picMkLst>
        </pc:picChg>
      </pc:sldChg>
      <pc:sldChg chg="addSp delSp modSp new mod setBg modNotesTx">
        <pc:chgData name="Klas Fjärstedt" userId="c3960ee840912140" providerId="LiveId" clId="{CB89CC18-A631-4138-8E97-FCAB891D3230}" dt="2025-04-10T09:41:32.664" v="996" actId="14100"/>
        <pc:sldMkLst>
          <pc:docMk/>
          <pc:sldMk cId="3811506637" sldId="2147374963"/>
        </pc:sldMkLst>
        <pc:spChg chg="mod">
          <ac:chgData name="Klas Fjärstedt" userId="c3960ee840912140" providerId="LiveId" clId="{CB89CC18-A631-4138-8E97-FCAB891D3230}" dt="2025-04-10T09:41:15.918" v="987" actId="26606"/>
          <ac:spMkLst>
            <pc:docMk/>
            <pc:sldMk cId="3811506637" sldId="2147374963"/>
            <ac:spMk id="2" creationId="{5C8FEE5C-9E92-793E-C686-67EF6234375B}"/>
          </ac:spMkLst>
        </pc:spChg>
        <pc:spChg chg="mod">
          <ac:chgData name="Klas Fjärstedt" userId="c3960ee840912140" providerId="LiveId" clId="{CB89CC18-A631-4138-8E97-FCAB891D3230}" dt="2025-04-10T09:41:32.664" v="996" actId="14100"/>
          <ac:spMkLst>
            <pc:docMk/>
            <pc:sldMk cId="3811506637" sldId="2147374963"/>
            <ac:spMk id="3" creationId="{13BC2CFB-BC36-6385-6710-82A7C42A23DA}"/>
          </ac:spMkLst>
        </pc:spChg>
        <pc:spChg chg="add del">
          <ac:chgData name="Klas Fjärstedt" userId="c3960ee840912140" providerId="LiveId" clId="{CB89CC18-A631-4138-8E97-FCAB891D3230}" dt="2025-04-10T09:41:15.918" v="987" actId="26606"/>
          <ac:spMkLst>
            <pc:docMk/>
            <pc:sldMk cId="3811506637" sldId="2147374963"/>
            <ac:spMk id="11" creationId="{0288C6B4-AFC3-407F-A595-EFFD38D4CCAF}"/>
          </ac:spMkLst>
        </pc:spChg>
        <pc:spChg chg="add del">
          <ac:chgData name="Klas Fjärstedt" userId="c3960ee840912140" providerId="LiveId" clId="{CB89CC18-A631-4138-8E97-FCAB891D3230}" dt="2025-04-10T09:41:15.918" v="987" actId="26606"/>
          <ac:spMkLst>
            <pc:docMk/>
            <pc:sldMk cId="3811506637" sldId="2147374963"/>
            <ac:spMk id="13" creationId="{CF236821-17FE-429B-8D2C-08E13A64EA40}"/>
          </ac:spMkLst>
        </pc:spChg>
        <pc:spChg chg="add del">
          <ac:chgData name="Klas Fjärstedt" userId="c3960ee840912140" providerId="LiveId" clId="{CB89CC18-A631-4138-8E97-FCAB891D3230}" dt="2025-04-10T09:41:15.918" v="987" actId="26606"/>
          <ac:spMkLst>
            <pc:docMk/>
            <pc:sldMk cId="3811506637" sldId="2147374963"/>
            <ac:spMk id="15" creationId="{C0BDBCD2-E081-43AB-9119-C55465E59757}"/>
          </ac:spMkLst>
        </pc:spChg>
        <pc:spChg chg="add del">
          <ac:chgData name="Klas Fjärstedt" userId="c3960ee840912140" providerId="LiveId" clId="{CB89CC18-A631-4138-8E97-FCAB891D3230}" dt="2025-04-10T09:41:15.918" v="987" actId="26606"/>
          <ac:spMkLst>
            <pc:docMk/>
            <pc:sldMk cId="3811506637" sldId="2147374963"/>
            <ac:spMk id="17" creationId="{98E79BE4-34FE-485A-98A5-92CE8F7C4743}"/>
          </ac:spMkLst>
        </pc:spChg>
        <pc:spChg chg="add del">
          <ac:chgData name="Klas Fjärstedt" userId="c3960ee840912140" providerId="LiveId" clId="{CB89CC18-A631-4138-8E97-FCAB891D3230}" dt="2025-04-10T09:41:15.918" v="987" actId="26606"/>
          <ac:spMkLst>
            <pc:docMk/>
            <pc:sldMk cId="3811506637" sldId="2147374963"/>
            <ac:spMk id="19" creationId="{7A5F0580-5EE9-419F-96EE-B6529EF6E7D0}"/>
          </ac:spMkLst>
        </pc:spChg>
        <pc:spChg chg="add">
          <ac:chgData name="Klas Fjärstedt" userId="c3960ee840912140" providerId="LiveId" clId="{CB89CC18-A631-4138-8E97-FCAB891D3230}" dt="2025-04-10T09:41:15.918" v="987" actId="26606"/>
          <ac:spMkLst>
            <pc:docMk/>
            <pc:sldMk cId="3811506637" sldId="2147374963"/>
            <ac:spMk id="24" creationId="{0B9EE3F3-89B7-43C3-8651-C4C96830993D}"/>
          </ac:spMkLst>
        </pc:spChg>
        <pc:spChg chg="add">
          <ac:chgData name="Klas Fjärstedt" userId="c3960ee840912140" providerId="LiveId" clId="{CB89CC18-A631-4138-8E97-FCAB891D3230}" dt="2025-04-10T09:41:15.918" v="987" actId="26606"/>
          <ac:spMkLst>
            <pc:docMk/>
            <pc:sldMk cId="3811506637" sldId="2147374963"/>
            <ac:spMk id="26" creationId="{33AE4636-AEEC-45D6-84D4-7AC2DA48ECF8}"/>
          </ac:spMkLst>
        </pc:spChg>
        <pc:spChg chg="add">
          <ac:chgData name="Klas Fjärstedt" userId="c3960ee840912140" providerId="LiveId" clId="{CB89CC18-A631-4138-8E97-FCAB891D3230}" dt="2025-04-10T09:41:15.918" v="987" actId="26606"/>
          <ac:spMkLst>
            <pc:docMk/>
            <pc:sldMk cId="3811506637" sldId="2147374963"/>
            <ac:spMk id="28" creationId="{8D9CE0F4-2EB2-4F1F-8AAC-DB3571D9FE10}"/>
          </ac:spMkLst>
        </pc:spChg>
        <pc:picChg chg="add mod ord">
          <ac:chgData name="Klas Fjärstedt" userId="c3960ee840912140" providerId="LiveId" clId="{CB89CC18-A631-4138-8E97-FCAB891D3230}" dt="2025-04-10T09:40:49.090" v="986" actId="26606"/>
          <ac:picMkLst>
            <pc:docMk/>
            <pc:sldMk cId="3811506637" sldId="2147374963"/>
            <ac:picMk id="4" creationId="{4EA13F61-3A95-4586-8274-70BA20D95462}"/>
          </ac:picMkLst>
        </pc:picChg>
        <pc:picChg chg="add mod">
          <ac:chgData name="Klas Fjärstedt" userId="c3960ee840912140" providerId="LiveId" clId="{CB89CC18-A631-4138-8E97-FCAB891D3230}" dt="2025-04-10T09:40:49.090" v="986" actId="26606"/>
          <ac:picMkLst>
            <pc:docMk/>
            <pc:sldMk cId="3811506637" sldId="2147374963"/>
            <ac:picMk id="6" creationId="{E778FAAA-291A-F9F6-8139-48473C254097}"/>
          </ac:picMkLst>
        </pc:picChg>
      </pc:sldChg>
      <pc:sldChg chg="addSp delSp modSp add mod modNotesTx">
        <pc:chgData name="Klas Fjärstedt" userId="c3960ee840912140" providerId="LiveId" clId="{CB89CC18-A631-4138-8E97-FCAB891D3230}" dt="2025-04-04T13:50:43.516" v="738" actId="14100"/>
        <pc:sldMkLst>
          <pc:docMk/>
          <pc:sldMk cId="1235050813" sldId="2147374964"/>
        </pc:sldMkLst>
        <pc:spChg chg="mod">
          <ac:chgData name="Klas Fjärstedt" userId="c3960ee840912140" providerId="LiveId" clId="{CB89CC18-A631-4138-8E97-FCAB891D3230}" dt="2025-04-04T13:49:38.515" v="732" actId="20577"/>
          <ac:spMkLst>
            <pc:docMk/>
            <pc:sldMk cId="1235050813" sldId="2147374964"/>
            <ac:spMk id="8" creationId="{48F98601-E667-64B4-CD17-EC7F5038E45F}"/>
          </ac:spMkLst>
        </pc:spChg>
        <pc:picChg chg="add mod">
          <ac:chgData name="Klas Fjärstedt" userId="c3960ee840912140" providerId="LiveId" clId="{CB89CC18-A631-4138-8E97-FCAB891D3230}" dt="2025-04-04T13:50:43.516" v="738" actId="14100"/>
          <ac:picMkLst>
            <pc:docMk/>
            <pc:sldMk cId="1235050813" sldId="2147374964"/>
            <ac:picMk id="6" creationId="{BE1E76AF-6ADA-3F35-7F4A-9B2069032A4F}"/>
          </ac:picMkLst>
        </pc:picChg>
      </pc:sldChg>
      <pc:sldChg chg="modSp add del mod">
        <pc:chgData name="Klas Fjärstedt" userId="c3960ee840912140" providerId="LiveId" clId="{CB89CC18-A631-4138-8E97-FCAB891D3230}" dt="2025-04-10T09:42:15.651" v="1002" actId="47"/>
        <pc:sldMkLst>
          <pc:docMk/>
          <pc:sldMk cId="722552288" sldId="2147374965"/>
        </pc:sldMkLst>
      </pc:sldChg>
      <pc:sldChg chg="add del">
        <pc:chgData name="Klas Fjärstedt" userId="c3960ee840912140" providerId="LiveId" clId="{CB89CC18-A631-4138-8E97-FCAB891D3230}" dt="2025-04-10T07:49:03.429" v="774"/>
        <pc:sldMkLst>
          <pc:docMk/>
          <pc:sldMk cId="809462847" sldId="2147374966"/>
        </pc:sldMkLst>
      </pc:sldChg>
      <pc:sldChg chg="addSp delSp add del setBg delDesignElem">
        <pc:chgData name="Klas Fjärstedt" userId="c3960ee840912140" providerId="LiveId" clId="{CB89CC18-A631-4138-8E97-FCAB891D3230}" dt="2025-04-10T07:55:04.443" v="955"/>
        <pc:sldMkLst>
          <pc:docMk/>
          <pc:sldMk cId="1496094117" sldId="2147374967"/>
        </pc:sldMkLst>
        <pc:spChg chg="add del">
          <ac:chgData name="Klas Fjärstedt" userId="c3960ee840912140" providerId="LiveId" clId="{CB89CC18-A631-4138-8E97-FCAB891D3230}" dt="2025-04-10T07:55:04.419" v="954"/>
          <ac:spMkLst>
            <pc:docMk/>
            <pc:sldMk cId="1496094117" sldId="2147374967"/>
            <ac:spMk id="10" creationId="{4E1BEB12-92AF-4445-98AD-4C7756E7C93B}"/>
          </ac:spMkLst>
        </pc:spChg>
        <pc:spChg chg="add del">
          <ac:chgData name="Klas Fjärstedt" userId="c3960ee840912140" providerId="LiveId" clId="{CB89CC18-A631-4138-8E97-FCAB891D3230}" dt="2025-04-10T07:55:04.419" v="954"/>
          <ac:spMkLst>
            <pc:docMk/>
            <pc:sldMk cId="1496094117" sldId="2147374967"/>
            <ac:spMk id="12" creationId="{D0522C2C-7B5C-48A7-A969-03941E5D2E76}"/>
          </ac:spMkLst>
        </pc:spChg>
        <pc:spChg chg="add del">
          <ac:chgData name="Klas Fjärstedt" userId="c3960ee840912140" providerId="LiveId" clId="{CB89CC18-A631-4138-8E97-FCAB891D3230}" dt="2025-04-10T07:55:04.419" v="954"/>
          <ac:spMkLst>
            <pc:docMk/>
            <pc:sldMk cId="1496094117" sldId="2147374967"/>
            <ac:spMk id="14" creationId="{9C682A1A-5B2D-4111-BBD6-620165633E5B}"/>
          </ac:spMkLst>
        </pc:spChg>
        <pc:spChg chg="add del">
          <ac:chgData name="Klas Fjärstedt" userId="c3960ee840912140" providerId="LiveId" clId="{CB89CC18-A631-4138-8E97-FCAB891D3230}" dt="2025-04-10T07:55:04.419" v="954"/>
          <ac:spMkLst>
            <pc:docMk/>
            <pc:sldMk cId="1496094117" sldId="2147374967"/>
            <ac:spMk id="16" creationId="{D6EE29F2-D77F-4BD0-A20B-334D316A1C9D}"/>
          </ac:spMkLst>
        </pc:spChg>
        <pc:spChg chg="add del">
          <ac:chgData name="Klas Fjärstedt" userId="c3960ee840912140" providerId="LiveId" clId="{CB89CC18-A631-4138-8E97-FCAB891D3230}" dt="2025-04-10T07:55:04.419" v="954"/>
          <ac:spMkLst>
            <pc:docMk/>
            <pc:sldMk cId="1496094117" sldId="2147374967"/>
            <ac:spMk id="18" creationId="{22D09ED2-868F-42C6-866E-F92E0CEF314F}"/>
          </ac:spMkLst>
        </pc:spChg>
      </pc:sldChg>
      <pc:sldChg chg="add">
        <pc:chgData name="Klas Fjärstedt" userId="c3960ee840912140" providerId="LiveId" clId="{CB89CC18-A631-4138-8E97-FCAB891D3230}" dt="2025-04-10T09:42:13.114" v="1001"/>
        <pc:sldMkLst>
          <pc:docMk/>
          <pc:sldMk cId="2951154549" sldId="2147374968"/>
        </pc:sldMkLst>
      </pc:sldChg>
      <pc:sldChg chg="addSp modSp new mod ord modNotesTx">
        <pc:chgData name="Klas Fjärstedt" userId="c3960ee840912140" providerId="LiveId" clId="{CB89CC18-A631-4138-8E97-FCAB891D3230}" dt="2025-04-10T11:57:54.288" v="1091"/>
        <pc:sldMkLst>
          <pc:docMk/>
          <pc:sldMk cId="2908721209" sldId="2147374969"/>
        </pc:sldMkLst>
        <pc:spChg chg="mod">
          <ac:chgData name="Klas Fjärstedt" userId="c3960ee840912140" providerId="LiveId" clId="{CB89CC18-A631-4138-8E97-FCAB891D3230}" dt="2025-04-10T11:57:02.893" v="1070"/>
          <ac:spMkLst>
            <pc:docMk/>
            <pc:sldMk cId="2908721209" sldId="2147374969"/>
            <ac:spMk id="2" creationId="{0671028D-5F80-D3F9-7FD7-9C97689A2409}"/>
          </ac:spMkLst>
        </pc:spChg>
        <pc:spChg chg="mod">
          <ac:chgData name="Klas Fjärstedt" userId="c3960ee840912140" providerId="LiveId" clId="{CB89CC18-A631-4138-8E97-FCAB891D3230}" dt="2025-04-10T11:57:37.017" v="1087" actId="15"/>
          <ac:spMkLst>
            <pc:docMk/>
            <pc:sldMk cId="2908721209" sldId="2147374969"/>
            <ac:spMk id="3" creationId="{2A1B3262-633D-21B6-E0DE-25F0668904F5}"/>
          </ac:spMkLst>
        </pc:spChg>
        <pc:picChg chg="add mod">
          <ac:chgData name="Klas Fjärstedt" userId="c3960ee840912140" providerId="LiveId" clId="{CB89CC18-A631-4138-8E97-FCAB891D3230}" dt="2025-04-10T11:57:32.877" v="1083" actId="1076"/>
          <ac:picMkLst>
            <pc:docMk/>
            <pc:sldMk cId="2908721209" sldId="2147374969"/>
            <ac:picMk id="5" creationId="{54597328-A7DA-3213-0A46-DA90CF5BAB0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36F2-3019-4AC4-BEF9-B76422161D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6B6ADAA2-2ED1-479C-8302-80B5B981A9F3}">
      <dgm:prSet phldrT="[Text]"/>
      <dgm:spPr/>
      <dgm:t>
        <a:bodyPr/>
        <a:lstStyle/>
        <a:p>
          <a:r>
            <a:rPr lang="sv-SE" dirty="0"/>
            <a:t>-</a:t>
          </a:r>
        </a:p>
      </dgm:t>
    </dgm:pt>
    <dgm:pt modelId="{4C1BA710-63B0-4738-AE91-E75BD36BF3ED}" type="parTrans" cxnId="{EE912505-2BC4-4EE9-BC6B-54E9819210F0}">
      <dgm:prSet/>
      <dgm:spPr/>
      <dgm:t>
        <a:bodyPr/>
        <a:lstStyle/>
        <a:p>
          <a:endParaRPr lang="sv-SE"/>
        </a:p>
      </dgm:t>
    </dgm:pt>
    <dgm:pt modelId="{0D53C60B-60D0-4EB4-A5BB-A3A3C992770E}" type="sibTrans" cxnId="{EE912505-2BC4-4EE9-BC6B-54E9819210F0}">
      <dgm:prSet/>
      <dgm:spPr/>
      <dgm:t>
        <a:bodyPr/>
        <a:lstStyle/>
        <a:p>
          <a:endParaRPr lang="sv-SE"/>
        </a:p>
      </dgm:t>
    </dgm:pt>
    <dgm:pt modelId="{D24D052B-A295-40D9-92C6-0AC0D6F5209A}">
      <dgm:prSet phldrT="[Text]"/>
      <dgm:spPr/>
      <dgm:t>
        <a:bodyPr/>
        <a:lstStyle/>
        <a:p>
          <a:r>
            <a:rPr lang="sv-SE" dirty="0"/>
            <a:t>-</a:t>
          </a:r>
        </a:p>
      </dgm:t>
    </dgm:pt>
    <dgm:pt modelId="{D4933E4B-6AA8-4665-A093-9489483C002A}" type="parTrans" cxnId="{964A29D9-7F8C-4DCD-906F-3C3D0BC2E7A6}">
      <dgm:prSet/>
      <dgm:spPr/>
      <dgm:t>
        <a:bodyPr/>
        <a:lstStyle/>
        <a:p>
          <a:endParaRPr lang="sv-SE"/>
        </a:p>
      </dgm:t>
    </dgm:pt>
    <dgm:pt modelId="{2E9BBA6E-F65D-4484-99FA-FA2AE298A96F}" type="sibTrans" cxnId="{964A29D9-7F8C-4DCD-906F-3C3D0BC2E7A6}">
      <dgm:prSet/>
      <dgm:spPr/>
      <dgm:t>
        <a:bodyPr/>
        <a:lstStyle/>
        <a:p>
          <a:endParaRPr lang="sv-SE"/>
        </a:p>
      </dgm:t>
    </dgm:pt>
    <dgm:pt modelId="{7F12F7AC-6562-4E18-A6A3-180216ECFD01}">
      <dgm:prSet phldrT="[Text]"/>
      <dgm:spPr/>
      <dgm:t>
        <a:bodyPr/>
        <a:lstStyle/>
        <a:p>
          <a:r>
            <a:rPr lang="sv-SE" dirty="0"/>
            <a:t>-</a:t>
          </a:r>
        </a:p>
      </dgm:t>
    </dgm:pt>
    <dgm:pt modelId="{AED8DF0B-26D5-404C-A1F0-E71D7B8F93D4}" type="parTrans" cxnId="{6E53D1C9-7A95-4536-BA33-43EF2C8BD34C}">
      <dgm:prSet/>
      <dgm:spPr/>
      <dgm:t>
        <a:bodyPr/>
        <a:lstStyle/>
        <a:p>
          <a:endParaRPr lang="sv-SE"/>
        </a:p>
      </dgm:t>
    </dgm:pt>
    <dgm:pt modelId="{1A858F5C-475F-4DF6-B4E0-1D53C446F130}" type="sibTrans" cxnId="{6E53D1C9-7A95-4536-BA33-43EF2C8BD34C}">
      <dgm:prSet/>
      <dgm:spPr/>
      <dgm:t>
        <a:bodyPr/>
        <a:lstStyle/>
        <a:p>
          <a:endParaRPr lang="sv-SE"/>
        </a:p>
      </dgm:t>
    </dgm:pt>
    <dgm:pt modelId="{2FEBF69B-B573-4465-B982-1A5D5B20C6BE}">
      <dgm:prSet phldrT="[Text]"/>
      <dgm:spPr/>
      <dgm:t>
        <a:bodyPr/>
        <a:lstStyle/>
        <a:p>
          <a:r>
            <a:rPr lang="sv-SE" dirty="0"/>
            <a:t>-</a:t>
          </a:r>
        </a:p>
      </dgm:t>
    </dgm:pt>
    <dgm:pt modelId="{BB6400E4-389C-4C61-9A68-080D0E9D9A88}" type="parTrans" cxnId="{306BCA55-CF64-4C1D-AF8F-74DEC9A10076}">
      <dgm:prSet/>
      <dgm:spPr/>
      <dgm:t>
        <a:bodyPr/>
        <a:lstStyle/>
        <a:p>
          <a:endParaRPr lang="sv-SE"/>
        </a:p>
      </dgm:t>
    </dgm:pt>
    <dgm:pt modelId="{376BE740-86AD-4548-91EA-775D87E466C6}" type="sibTrans" cxnId="{306BCA55-CF64-4C1D-AF8F-74DEC9A10076}">
      <dgm:prSet/>
      <dgm:spPr/>
      <dgm:t>
        <a:bodyPr/>
        <a:lstStyle/>
        <a:p>
          <a:endParaRPr lang="sv-SE"/>
        </a:p>
      </dgm:t>
    </dgm:pt>
    <dgm:pt modelId="{D804083B-1847-4C78-AF6C-158500C42C01}" type="pres">
      <dgm:prSet presAssocID="{5DF836F2-3019-4AC4-BEF9-B76422161D69}" presName="cycle" presStyleCnt="0">
        <dgm:presLayoutVars>
          <dgm:dir/>
          <dgm:resizeHandles val="exact"/>
        </dgm:presLayoutVars>
      </dgm:prSet>
      <dgm:spPr/>
    </dgm:pt>
    <dgm:pt modelId="{99CD7BBD-0908-46A6-9A32-D55A86E7093E}" type="pres">
      <dgm:prSet presAssocID="{6B6ADAA2-2ED1-479C-8302-80B5B981A9F3}" presName="dummy" presStyleCnt="0"/>
      <dgm:spPr/>
    </dgm:pt>
    <dgm:pt modelId="{F7BBFF3C-37C4-4D6F-A206-A383338AADE2}" type="pres">
      <dgm:prSet presAssocID="{6B6ADAA2-2ED1-479C-8302-80B5B981A9F3}" presName="node" presStyleLbl="revTx" presStyleIdx="0" presStyleCnt="4">
        <dgm:presLayoutVars>
          <dgm:bulletEnabled val="1"/>
        </dgm:presLayoutVars>
      </dgm:prSet>
      <dgm:spPr/>
    </dgm:pt>
    <dgm:pt modelId="{03327FDE-478F-4CC2-AFC8-A999447E5DC6}" type="pres">
      <dgm:prSet presAssocID="{0D53C60B-60D0-4EB4-A5BB-A3A3C992770E}" presName="sibTrans" presStyleLbl="node1" presStyleIdx="0" presStyleCnt="4" custLinFactNeighborY="-5640"/>
      <dgm:spPr/>
    </dgm:pt>
    <dgm:pt modelId="{DB9D1113-897E-4530-B944-487AFCFE43FA}" type="pres">
      <dgm:prSet presAssocID="{D24D052B-A295-40D9-92C6-0AC0D6F5209A}" presName="dummy" presStyleCnt="0"/>
      <dgm:spPr/>
    </dgm:pt>
    <dgm:pt modelId="{349D4AB8-33D3-4160-971B-C4A0A4D251A0}" type="pres">
      <dgm:prSet presAssocID="{D24D052B-A295-40D9-92C6-0AC0D6F5209A}" presName="node" presStyleLbl="revTx" presStyleIdx="1" presStyleCnt="4">
        <dgm:presLayoutVars>
          <dgm:bulletEnabled val="1"/>
        </dgm:presLayoutVars>
      </dgm:prSet>
      <dgm:spPr/>
    </dgm:pt>
    <dgm:pt modelId="{FE41726E-1B53-4392-B309-9C6249C751F5}" type="pres">
      <dgm:prSet presAssocID="{2E9BBA6E-F65D-4484-99FA-FA2AE298A96F}" presName="sibTrans" presStyleLbl="node1" presStyleIdx="1" presStyleCnt="4"/>
      <dgm:spPr/>
    </dgm:pt>
    <dgm:pt modelId="{756798A7-BCD4-42A3-83C8-9DCBEA1DCA54}" type="pres">
      <dgm:prSet presAssocID="{7F12F7AC-6562-4E18-A6A3-180216ECFD01}" presName="dummy" presStyleCnt="0"/>
      <dgm:spPr/>
    </dgm:pt>
    <dgm:pt modelId="{2B9E330B-A7CE-4FD9-9FCE-086769920B78}" type="pres">
      <dgm:prSet presAssocID="{7F12F7AC-6562-4E18-A6A3-180216ECFD01}" presName="node" presStyleLbl="revTx" presStyleIdx="2" presStyleCnt="4">
        <dgm:presLayoutVars>
          <dgm:bulletEnabled val="1"/>
        </dgm:presLayoutVars>
      </dgm:prSet>
      <dgm:spPr/>
    </dgm:pt>
    <dgm:pt modelId="{1A18DCB6-E69F-49F7-AC48-471134C491D2}" type="pres">
      <dgm:prSet presAssocID="{1A858F5C-475F-4DF6-B4E0-1D53C446F130}" presName="sibTrans" presStyleLbl="node1" presStyleIdx="2" presStyleCnt="4"/>
      <dgm:spPr/>
    </dgm:pt>
    <dgm:pt modelId="{EC0C846B-79D7-4B1F-91E5-B3F789826450}" type="pres">
      <dgm:prSet presAssocID="{2FEBF69B-B573-4465-B982-1A5D5B20C6BE}" presName="dummy" presStyleCnt="0"/>
      <dgm:spPr/>
    </dgm:pt>
    <dgm:pt modelId="{16B33B4F-F6CF-4BDA-B11B-5A0ABD78ED9E}" type="pres">
      <dgm:prSet presAssocID="{2FEBF69B-B573-4465-B982-1A5D5B20C6BE}" presName="node" presStyleLbl="revTx" presStyleIdx="3" presStyleCnt="4">
        <dgm:presLayoutVars>
          <dgm:bulletEnabled val="1"/>
        </dgm:presLayoutVars>
      </dgm:prSet>
      <dgm:spPr/>
    </dgm:pt>
    <dgm:pt modelId="{75D99A99-B984-45FE-A134-D9B5B5C3786E}" type="pres">
      <dgm:prSet presAssocID="{376BE740-86AD-4548-91EA-775D87E466C6}" presName="sibTrans" presStyleLbl="node1" presStyleIdx="3" presStyleCnt="4"/>
      <dgm:spPr/>
    </dgm:pt>
  </dgm:ptLst>
  <dgm:cxnLst>
    <dgm:cxn modelId="{EE912505-2BC4-4EE9-BC6B-54E9819210F0}" srcId="{5DF836F2-3019-4AC4-BEF9-B76422161D69}" destId="{6B6ADAA2-2ED1-479C-8302-80B5B981A9F3}" srcOrd="0" destOrd="0" parTransId="{4C1BA710-63B0-4738-AE91-E75BD36BF3ED}" sibTransId="{0D53C60B-60D0-4EB4-A5BB-A3A3C992770E}"/>
    <dgm:cxn modelId="{306BCA55-CF64-4C1D-AF8F-74DEC9A10076}" srcId="{5DF836F2-3019-4AC4-BEF9-B76422161D69}" destId="{2FEBF69B-B573-4465-B982-1A5D5B20C6BE}" srcOrd="3" destOrd="0" parTransId="{BB6400E4-389C-4C61-9A68-080D0E9D9A88}" sibTransId="{376BE740-86AD-4548-91EA-775D87E466C6}"/>
    <dgm:cxn modelId="{7A09DFA1-83E2-4B50-A14D-B3B4C219BFF2}" type="presOf" srcId="{7F12F7AC-6562-4E18-A6A3-180216ECFD01}" destId="{2B9E330B-A7CE-4FD9-9FCE-086769920B78}" srcOrd="0" destOrd="0" presId="urn:microsoft.com/office/officeart/2005/8/layout/cycle1"/>
    <dgm:cxn modelId="{BDEC7EA5-A73C-4804-B841-27A1F7939A98}" type="presOf" srcId="{2E9BBA6E-F65D-4484-99FA-FA2AE298A96F}" destId="{FE41726E-1B53-4392-B309-9C6249C751F5}" srcOrd="0" destOrd="0" presId="urn:microsoft.com/office/officeart/2005/8/layout/cycle1"/>
    <dgm:cxn modelId="{94F27AA7-988D-4B9D-B98B-AA37FFABECB9}" type="presOf" srcId="{D24D052B-A295-40D9-92C6-0AC0D6F5209A}" destId="{349D4AB8-33D3-4160-971B-C4A0A4D251A0}" srcOrd="0" destOrd="0" presId="urn:microsoft.com/office/officeart/2005/8/layout/cycle1"/>
    <dgm:cxn modelId="{79FAD7AB-D8D8-45F5-9BA0-5B9D830338F5}" type="presOf" srcId="{6B6ADAA2-2ED1-479C-8302-80B5B981A9F3}" destId="{F7BBFF3C-37C4-4D6F-A206-A383338AADE2}" srcOrd="0" destOrd="0" presId="urn:microsoft.com/office/officeart/2005/8/layout/cycle1"/>
    <dgm:cxn modelId="{6E53D1C9-7A95-4536-BA33-43EF2C8BD34C}" srcId="{5DF836F2-3019-4AC4-BEF9-B76422161D69}" destId="{7F12F7AC-6562-4E18-A6A3-180216ECFD01}" srcOrd="2" destOrd="0" parTransId="{AED8DF0B-26D5-404C-A1F0-E71D7B8F93D4}" sibTransId="{1A858F5C-475F-4DF6-B4E0-1D53C446F130}"/>
    <dgm:cxn modelId="{A7A8EDCE-E36A-4880-8BBA-3FA9D81A2935}" type="presOf" srcId="{0D53C60B-60D0-4EB4-A5BB-A3A3C992770E}" destId="{03327FDE-478F-4CC2-AFC8-A999447E5DC6}" srcOrd="0" destOrd="0" presId="urn:microsoft.com/office/officeart/2005/8/layout/cycle1"/>
    <dgm:cxn modelId="{964A29D9-7F8C-4DCD-906F-3C3D0BC2E7A6}" srcId="{5DF836F2-3019-4AC4-BEF9-B76422161D69}" destId="{D24D052B-A295-40D9-92C6-0AC0D6F5209A}" srcOrd="1" destOrd="0" parTransId="{D4933E4B-6AA8-4665-A093-9489483C002A}" sibTransId="{2E9BBA6E-F65D-4484-99FA-FA2AE298A96F}"/>
    <dgm:cxn modelId="{C8F3F2D9-2907-4063-909E-C160DBBBB484}" type="presOf" srcId="{2FEBF69B-B573-4465-B982-1A5D5B20C6BE}" destId="{16B33B4F-F6CF-4BDA-B11B-5A0ABD78ED9E}" srcOrd="0" destOrd="0" presId="urn:microsoft.com/office/officeart/2005/8/layout/cycle1"/>
    <dgm:cxn modelId="{0625A2E3-25BD-47AE-85D3-35EEB726B8AA}" type="presOf" srcId="{5DF836F2-3019-4AC4-BEF9-B76422161D69}" destId="{D804083B-1847-4C78-AF6C-158500C42C01}" srcOrd="0" destOrd="0" presId="urn:microsoft.com/office/officeart/2005/8/layout/cycle1"/>
    <dgm:cxn modelId="{10E0F3E4-D678-4642-92E6-28F88E64759E}" type="presOf" srcId="{1A858F5C-475F-4DF6-B4E0-1D53C446F130}" destId="{1A18DCB6-E69F-49F7-AC48-471134C491D2}" srcOrd="0" destOrd="0" presId="urn:microsoft.com/office/officeart/2005/8/layout/cycle1"/>
    <dgm:cxn modelId="{0730C8E5-9D0C-4C60-B9DB-11D9812E0742}" type="presOf" srcId="{376BE740-86AD-4548-91EA-775D87E466C6}" destId="{75D99A99-B984-45FE-A134-D9B5B5C3786E}" srcOrd="0" destOrd="0" presId="urn:microsoft.com/office/officeart/2005/8/layout/cycle1"/>
    <dgm:cxn modelId="{5ED8AB9A-2335-4E33-9C13-BA10B1DDA37E}" type="presParOf" srcId="{D804083B-1847-4C78-AF6C-158500C42C01}" destId="{99CD7BBD-0908-46A6-9A32-D55A86E7093E}" srcOrd="0" destOrd="0" presId="urn:microsoft.com/office/officeart/2005/8/layout/cycle1"/>
    <dgm:cxn modelId="{B938DBAE-D6DD-4AD1-B8E4-7F749E45E556}" type="presParOf" srcId="{D804083B-1847-4C78-AF6C-158500C42C01}" destId="{F7BBFF3C-37C4-4D6F-A206-A383338AADE2}" srcOrd="1" destOrd="0" presId="urn:microsoft.com/office/officeart/2005/8/layout/cycle1"/>
    <dgm:cxn modelId="{A5B4FA74-0EA2-4C2E-A030-42F08B79E8BD}" type="presParOf" srcId="{D804083B-1847-4C78-AF6C-158500C42C01}" destId="{03327FDE-478F-4CC2-AFC8-A999447E5DC6}" srcOrd="2" destOrd="0" presId="urn:microsoft.com/office/officeart/2005/8/layout/cycle1"/>
    <dgm:cxn modelId="{AE5ED8ED-A6D5-419B-8E23-04B1ED1389CF}" type="presParOf" srcId="{D804083B-1847-4C78-AF6C-158500C42C01}" destId="{DB9D1113-897E-4530-B944-487AFCFE43FA}" srcOrd="3" destOrd="0" presId="urn:microsoft.com/office/officeart/2005/8/layout/cycle1"/>
    <dgm:cxn modelId="{E441E7A5-34EC-4FA8-A650-51F52C7F94F0}" type="presParOf" srcId="{D804083B-1847-4C78-AF6C-158500C42C01}" destId="{349D4AB8-33D3-4160-971B-C4A0A4D251A0}" srcOrd="4" destOrd="0" presId="urn:microsoft.com/office/officeart/2005/8/layout/cycle1"/>
    <dgm:cxn modelId="{8AD2C1AD-49F0-439B-A4C9-CF9EC2A843D7}" type="presParOf" srcId="{D804083B-1847-4C78-AF6C-158500C42C01}" destId="{FE41726E-1B53-4392-B309-9C6249C751F5}" srcOrd="5" destOrd="0" presId="urn:microsoft.com/office/officeart/2005/8/layout/cycle1"/>
    <dgm:cxn modelId="{1477A848-F6E1-4A2D-84C5-E6FA5FFF1E5B}" type="presParOf" srcId="{D804083B-1847-4C78-AF6C-158500C42C01}" destId="{756798A7-BCD4-42A3-83C8-9DCBEA1DCA54}" srcOrd="6" destOrd="0" presId="urn:microsoft.com/office/officeart/2005/8/layout/cycle1"/>
    <dgm:cxn modelId="{00C8EC1E-F171-49D7-BCD5-0698378DA183}" type="presParOf" srcId="{D804083B-1847-4C78-AF6C-158500C42C01}" destId="{2B9E330B-A7CE-4FD9-9FCE-086769920B78}" srcOrd="7" destOrd="0" presId="urn:microsoft.com/office/officeart/2005/8/layout/cycle1"/>
    <dgm:cxn modelId="{E909CF3F-6EB4-4939-8C18-E631B491D4CB}" type="presParOf" srcId="{D804083B-1847-4C78-AF6C-158500C42C01}" destId="{1A18DCB6-E69F-49F7-AC48-471134C491D2}" srcOrd="8" destOrd="0" presId="urn:microsoft.com/office/officeart/2005/8/layout/cycle1"/>
    <dgm:cxn modelId="{BA8FE753-E4E5-4CEB-A1D0-6967640F5060}" type="presParOf" srcId="{D804083B-1847-4C78-AF6C-158500C42C01}" destId="{EC0C846B-79D7-4B1F-91E5-B3F789826450}" srcOrd="9" destOrd="0" presId="urn:microsoft.com/office/officeart/2005/8/layout/cycle1"/>
    <dgm:cxn modelId="{1CF09CE7-AB0F-4704-BAE2-921944CACB70}" type="presParOf" srcId="{D804083B-1847-4C78-AF6C-158500C42C01}" destId="{16B33B4F-F6CF-4BDA-B11B-5A0ABD78ED9E}" srcOrd="10" destOrd="0" presId="urn:microsoft.com/office/officeart/2005/8/layout/cycle1"/>
    <dgm:cxn modelId="{6F5957B3-8F9E-4921-9D20-BA496E083DF6}" type="presParOf" srcId="{D804083B-1847-4C78-AF6C-158500C42C01}" destId="{75D99A99-B984-45FE-A134-D9B5B5C3786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25DE3-B702-4ABF-BAB7-D4E1A2EC5AF3}" type="doc">
      <dgm:prSet loTypeId="urn:microsoft.com/office/officeart/2005/8/layout/chevron1" loCatId="process" qsTypeId="urn:microsoft.com/office/officeart/2005/8/quickstyle/simple1" qsCatId="simple" csTypeId="urn:microsoft.com/office/officeart/2005/8/colors/accent1_2" csCatId="accent1" phldr="1"/>
      <dgm:spPr/>
    </dgm:pt>
    <dgm:pt modelId="{EC9CCEFA-0E2A-4282-89BC-790185FA3856}">
      <dgm:prSet phldrT="[Text]"/>
      <dgm:spPr/>
      <dgm:t>
        <a:bodyPr/>
        <a:lstStyle/>
        <a:p>
          <a:r>
            <a:rPr lang="sv-SE" dirty="0"/>
            <a:t>-</a:t>
          </a:r>
        </a:p>
      </dgm:t>
    </dgm:pt>
    <dgm:pt modelId="{0499D7C2-8529-4CDF-90D3-4A4474C9798E}" type="parTrans" cxnId="{E76218B4-5B04-40AF-A250-EE344FA77AEA}">
      <dgm:prSet/>
      <dgm:spPr/>
      <dgm:t>
        <a:bodyPr/>
        <a:lstStyle/>
        <a:p>
          <a:endParaRPr lang="sv-SE"/>
        </a:p>
      </dgm:t>
    </dgm:pt>
    <dgm:pt modelId="{F66E2C35-9784-4FA0-A917-6328554BD9FD}" type="sibTrans" cxnId="{E76218B4-5B04-40AF-A250-EE344FA77AEA}">
      <dgm:prSet/>
      <dgm:spPr/>
      <dgm:t>
        <a:bodyPr/>
        <a:lstStyle/>
        <a:p>
          <a:endParaRPr lang="sv-SE"/>
        </a:p>
      </dgm:t>
    </dgm:pt>
    <dgm:pt modelId="{6EAC5929-AF2E-4D10-8253-DD72585CBF07}">
      <dgm:prSet phldrT="[Text]"/>
      <dgm:spPr/>
      <dgm:t>
        <a:bodyPr/>
        <a:lstStyle/>
        <a:p>
          <a:r>
            <a:rPr lang="sv-SE" dirty="0"/>
            <a:t>-</a:t>
          </a:r>
        </a:p>
      </dgm:t>
    </dgm:pt>
    <dgm:pt modelId="{F57D9B01-506E-412A-AFA4-65103771E3A6}" type="parTrans" cxnId="{BA5C819A-3051-4BF6-9FD4-770D713CF9AE}">
      <dgm:prSet/>
      <dgm:spPr/>
      <dgm:t>
        <a:bodyPr/>
        <a:lstStyle/>
        <a:p>
          <a:endParaRPr lang="sv-SE"/>
        </a:p>
      </dgm:t>
    </dgm:pt>
    <dgm:pt modelId="{C5943229-7094-4490-A34F-722EE32F040E}" type="sibTrans" cxnId="{BA5C819A-3051-4BF6-9FD4-770D713CF9AE}">
      <dgm:prSet/>
      <dgm:spPr/>
      <dgm:t>
        <a:bodyPr/>
        <a:lstStyle/>
        <a:p>
          <a:endParaRPr lang="sv-SE"/>
        </a:p>
      </dgm:t>
    </dgm:pt>
    <dgm:pt modelId="{84D56C96-29D4-42F8-8BA1-BCE5734A930A}">
      <dgm:prSet phldrT="[Text]"/>
      <dgm:spPr/>
      <dgm:t>
        <a:bodyPr/>
        <a:lstStyle/>
        <a:p>
          <a:r>
            <a:rPr lang="sv-SE" dirty="0"/>
            <a:t>-</a:t>
          </a:r>
        </a:p>
      </dgm:t>
    </dgm:pt>
    <dgm:pt modelId="{813CEA1D-0DD3-4CB9-9DB9-96CBC900E2A9}" type="parTrans" cxnId="{3A096E86-FFCE-4EE9-AF51-78D6A521320E}">
      <dgm:prSet/>
      <dgm:spPr/>
      <dgm:t>
        <a:bodyPr/>
        <a:lstStyle/>
        <a:p>
          <a:endParaRPr lang="sv-SE"/>
        </a:p>
      </dgm:t>
    </dgm:pt>
    <dgm:pt modelId="{CD6AF4AC-4D82-40B7-823A-1FFECBC39A11}" type="sibTrans" cxnId="{3A096E86-FFCE-4EE9-AF51-78D6A521320E}">
      <dgm:prSet/>
      <dgm:spPr/>
      <dgm:t>
        <a:bodyPr/>
        <a:lstStyle/>
        <a:p>
          <a:endParaRPr lang="sv-SE"/>
        </a:p>
      </dgm:t>
    </dgm:pt>
    <dgm:pt modelId="{B9437BFC-E318-4FAB-9780-D8FDFBCB3C48}">
      <dgm:prSet phldrT="[Text]"/>
      <dgm:spPr/>
      <dgm:t>
        <a:bodyPr/>
        <a:lstStyle/>
        <a:p>
          <a:r>
            <a:rPr lang="sv-SE" dirty="0"/>
            <a:t>-</a:t>
          </a:r>
        </a:p>
      </dgm:t>
    </dgm:pt>
    <dgm:pt modelId="{C0F1EC86-533B-4A19-B7AC-719621F96FB2}" type="parTrans" cxnId="{884C2EB7-B04C-4C1A-A78B-E59B3BB4ABFC}">
      <dgm:prSet/>
      <dgm:spPr/>
      <dgm:t>
        <a:bodyPr/>
        <a:lstStyle/>
        <a:p>
          <a:endParaRPr lang="sv-SE"/>
        </a:p>
      </dgm:t>
    </dgm:pt>
    <dgm:pt modelId="{DA8CDE22-47D1-4594-99E1-D84932DB8ACC}" type="sibTrans" cxnId="{884C2EB7-B04C-4C1A-A78B-E59B3BB4ABFC}">
      <dgm:prSet/>
      <dgm:spPr/>
      <dgm:t>
        <a:bodyPr/>
        <a:lstStyle/>
        <a:p>
          <a:endParaRPr lang="sv-SE"/>
        </a:p>
      </dgm:t>
    </dgm:pt>
    <dgm:pt modelId="{334C4F64-7B12-4972-A784-E364347AD6D0}" type="pres">
      <dgm:prSet presAssocID="{E7E25DE3-B702-4ABF-BAB7-D4E1A2EC5AF3}" presName="Name0" presStyleCnt="0">
        <dgm:presLayoutVars>
          <dgm:dir/>
          <dgm:animLvl val="lvl"/>
          <dgm:resizeHandles val="exact"/>
        </dgm:presLayoutVars>
      </dgm:prSet>
      <dgm:spPr/>
    </dgm:pt>
    <dgm:pt modelId="{4C3AFB7F-A7CB-4838-B5C9-ABEBFAF0FEE9}" type="pres">
      <dgm:prSet presAssocID="{EC9CCEFA-0E2A-4282-89BC-790185FA3856}" presName="parTxOnly" presStyleLbl="node1" presStyleIdx="0" presStyleCnt="4">
        <dgm:presLayoutVars>
          <dgm:chMax val="0"/>
          <dgm:chPref val="0"/>
          <dgm:bulletEnabled val="1"/>
        </dgm:presLayoutVars>
      </dgm:prSet>
      <dgm:spPr/>
    </dgm:pt>
    <dgm:pt modelId="{D68888AA-E397-43B3-9196-F84545B1F979}" type="pres">
      <dgm:prSet presAssocID="{F66E2C35-9784-4FA0-A917-6328554BD9FD}" presName="parTxOnlySpace" presStyleCnt="0"/>
      <dgm:spPr/>
    </dgm:pt>
    <dgm:pt modelId="{31197F6C-DE61-4DF7-B0D7-FCAD86D64722}" type="pres">
      <dgm:prSet presAssocID="{6EAC5929-AF2E-4D10-8253-DD72585CBF07}" presName="parTxOnly" presStyleLbl="node1" presStyleIdx="1" presStyleCnt="4">
        <dgm:presLayoutVars>
          <dgm:chMax val="0"/>
          <dgm:chPref val="0"/>
          <dgm:bulletEnabled val="1"/>
        </dgm:presLayoutVars>
      </dgm:prSet>
      <dgm:spPr/>
    </dgm:pt>
    <dgm:pt modelId="{1A3DF3B2-8F1E-4AC2-A6D0-ED897111A30C}" type="pres">
      <dgm:prSet presAssocID="{C5943229-7094-4490-A34F-722EE32F040E}" presName="parTxOnlySpace" presStyleCnt="0"/>
      <dgm:spPr/>
    </dgm:pt>
    <dgm:pt modelId="{B7F0FECE-234F-45B2-95D7-F968E159871D}" type="pres">
      <dgm:prSet presAssocID="{84D56C96-29D4-42F8-8BA1-BCE5734A930A}" presName="parTxOnly" presStyleLbl="node1" presStyleIdx="2" presStyleCnt="4">
        <dgm:presLayoutVars>
          <dgm:chMax val="0"/>
          <dgm:chPref val="0"/>
          <dgm:bulletEnabled val="1"/>
        </dgm:presLayoutVars>
      </dgm:prSet>
      <dgm:spPr/>
    </dgm:pt>
    <dgm:pt modelId="{D86BF951-1117-4F0B-A128-1604C9135802}" type="pres">
      <dgm:prSet presAssocID="{CD6AF4AC-4D82-40B7-823A-1FFECBC39A11}" presName="parTxOnlySpace" presStyleCnt="0"/>
      <dgm:spPr/>
    </dgm:pt>
    <dgm:pt modelId="{E18B0683-8A28-4674-97A7-E446944E14D1}" type="pres">
      <dgm:prSet presAssocID="{B9437BFC-E318-4FAB-9780-D8FDFBCB3C48}" presName="parTxOnly" presStyleLbl="node1" presStyleIdx="3" presStyleCnt="4">
        <dgm:presLayoutVars>
          <dgm:chMax val="0"/>
          <dgm:chPref val="0"/>
          <dgm:bulletEnabled val="1"/>
        </dgm:presLayoutVars>
      </dgm:prSet>
      <dgm:spPr/>
    </dgm:pt>
  </dgm:ptLst>
  <dgm:cxnLst>
    <dgm:cxn modelId="{DF6CB054-9567-4A63-B8F4-AB2CFE62B599}" type="presOf" srcId="{E7E25DE3-B702-4ABF-BAB7-D4E1A2EC5AF3}" destId="{334C4F64-7B12-4972-A784-E364347AD6D0}" srcOrd="0" destOrd="0" presId="urn:microsoft.com/office/officeart/2005/8/layout/chevron1"/>
    <dgm:cxn modelId="{3A096E86-FFCE-4EE9-AF51-78D6A521320E}" srcId="{E7E25DE3-B702-4ABF-BAB7-D4E1A2EC5AF3}" destId="{84D56C96-29D4-42F8-8BA1-BCE5734A930A}" srcOrd="2" destOrd="0" parTransId="{813CEA1D-0DD3-4CB9-9DB9-96CBC900E2A9}" sibTransId="{CD6AF4AC-4D82-40B7-823A-1FFECBC39A11}"/>
    <dgm:cxn modelId="{BA5C819A-3051-4BF6-9FD4-770D713CF9AE}" srcId="{E7E25DE3-B702-4ABF-BAB7-D4E1A2EC5AF3}" destId="{6EAC5929-AF2E-4D10-8253-DD72585CBF07}" srcOrd="1" destOrd="0" parTransId="{F57D9B01-506E-412A-AFA4-65103771E3A6}" sibTransId="{C5943229-7094-4490-A34F-722EE32F040E}"/>
    <dgm:cxn modelId="{DD5F08A4-DA7E-44AB-976F-C7DC9A4CEE10}" type="presOf" srcId="{84D56C96-29D4-42F8-8BA1-BCE5734A930A}" destId="{B7F0FECE-234F-45B2-95D7-F968E159871D}" srcOrd="0" destOrd="0" presId="urn:microsoft.com/office/officeart/2005/8/layout/chevron1"/>
    <dgm:cxn modelId="{B43841A5-01E2-4AB8-A224-AFDC5BCC207D}" type="presOf" srcId="{EC9CCEFA-0E2A-4282-89BC-790185FA3856}" destId="{4C3AFB7F-A7CB-4838-B5C9-ABEBFAF0FEE9}" srcOrd="0" destOrd="0" presId="urn:microsoft.com/office/officeart/2005/8/layout/chevron1"/>
    <dgm:cxn modelId="{E76218B4-5B04-40AF-A250-EE344FA77AEA}" srcId="{E7E25DE3-B702-4ABF-BAB7-D4E1A2EC5AF3}" destId="{EC9CCEFA-0E2A-4282-89BC-790185FA3856}" srcOrd="0" destOrd="0" parTransId="{0499D7C2-8529-4CDF-90D3-4A4474C9798E}" sibTransId="{F66E2C35-9784-4FA0-A917-6328554BD9FD}"/>
    <dgm:cxn modelId="{884C2EB7-B04C-4C1A-A78B-E59B3BB4ABFC}" srcId="{E7E25DE3-B702-4ABF-BAB7-D4E1A2EC5AF3}" destId="{B9437BFC-E318-4FAB-9780-D8FDFBCB3C48}" srcOrd="3" destOrd="0" parTransId="{C0F1EC86-533B-4A19-B7AC-719621F96FB2}" sibTransId="{DA8CDE22-47D1-4594-99E1-D84932DB8ACC}"/>
    <dgm:cxn modelId="{A3F338C2-EB84-4FE4-B8B9-1688466B393B}" type="presOf" srcId="{6EAC5929-AF2E-4D10-8253-DD72585CBF07}" destId="{31197F6C-DE61-4DF7-B0D7-FCAD86D64722}" srcOrd="0" destOrd="0" presId="urn:microsoft.com/office/officeart/2005/8/layout/chevron1"/>
    <dgm:cxn modelId="{CFD85BC7-739F-41C4-894B-9646755841BF}" type="presOf" srcId="{B9437BFC-E318-4FAB-9780-D8FDFBCB3C48}" destId="{E18B0683-8A28-4674-97A7-E446944E14D1}" srcOrd="0" destOrd="0" presId="urn:microsoft.com/office/officeart/2005/8/layout/chevron1"/>
    <dgm:cxn modelId="{A83DE7E9-54D8-407A-9A9D-48CAAE59BA61}" type="presParOf" srcId="{334C4F64-7B12-4972-A784-E364347AD6D0}" destId="{4C3AFB7F-A7CB-4838-B5C9-ABEBFAF0FEE9}" srcOrd="0" destOrd="0" presId="urn:microsoft.com/office/officeart/2005/8/layout/chevron1"/>
    <dgm:cxn modelId="{2D06255D-0237-445D-8882-E731157F2B2B}" type="presParOf" srcId="{334C4F64-7B12-4972-A784-E364347AD6D0}" destId="{D68888AA-E397-43B3-9196-F84545B1F979}" srcOrd="1" destOrd="0" presId="urn:microsoft.com/office/officeart/2005/8/layout/chevron1"/>
    <dgm:cxn modelId="{93FFE381-4EB1-4BA0-8612-95A556CE3475}" type="presParOf" srcId="{334C4F64-7B12-4972-A784-E364347AD6D0}" destId="{31197F6C-DE61-4DF7-B0D7-FCAD86D64722}" srcOrd="2" destOrd="0" presId="urn:microsoft.com/office/officeart/2005/8/layout/chevron1"/>
    <dgm:cxn modelId="{D6BBB7D1-24DE-43C8-85A0-EAE645086C82}" type="presParOf" srcId="{334C4F64-7B12-4972-A784-E364347AD6D0}" destId="{1A3DF3B2-8F1E-4AC2-A6D0-ED897111A30C}" srcOrd="3" destOrd="0" presId="urn:microsoft.com/office/officeart/2005/8/layout/chevron1"/>
    <dgm:cxn modelId="{62E6313C-F607-42D9-B243-6EE157EB97F6}" type="presParOf" srcId="{334C4F64-7B12-4972-A784-E364347AD6D0}" destId="{B7F0FECE-234F-45B2-95D7-F968E159871D}" srcOrd="4" destOrd="0" presId="urn:microsoft.com/office/officeart/2005/8/layout/chevron1"/>
    <dgm:cxn modelId="{D0860DE9-AB38-4E0D-85A9-B882447C668F}" type="presParOf" srcId="{334C4F64-7B12-4972-A784-E364347AD6D0}" destId="{D86BF951-1117-4F0B-A128-1604C9135802}" srcOrd="5" destOrd="0" presId="urn:microsoft.com/office/officeart/2005/8/layout/chevron1"/>
    <dgm:cxn modelId="{4257C1F9-F089-41D2-9074-2337222AC3FE}" type="presParOf" srcId="{334C4F64-7B12-4972-A784-E364347AD6D0}" destId="{E18B0683-8A28-4674-97A7-E446944E14D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F3C-37C4-4D6F-A206-A383338AADE2}">
      <dsp:nvSpPr>
        <dsp:cNvPr id="0" name=""/>
        <dsp:cNvSpPr/>
      </dsp:nvSpPr>
      <dsp:spPr>
        <a:xfrm>
          <a:off x="105649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26756"/>
        <a:ext cx="425943" cy="425943"/>
      </dsp:txXfrm>
    </dsp:sp>
    <dsp:sp modelId="{03327FDE-478F-4CC2-AFC8-A999447E5DC6}">
      <dsp:nvSpPr>
        <dsp:cNvPr id="0" name=""/>
        <dsp:cNvSpPr/>
      </dsp:nvSpPr>
      <dsp:spPr>
        <a:xfrm>
          <a:off x="306182" y="-67942"/>
          <a:ext cx="1203102" cy="1203102"/>
        </a:xfrm>
        <a:prstGeom prst="circularArrow">
          <a:avLst>
            <a:gd name="adj1" fmla="val 6904"/>
            <a:gd name="adj2" fmla="val 465485"/>
            <a:gd name="adj3" fmla="val 548858"/>
            <a:gd name="adj4" fmla="val 205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4AB8-33D3-4160-971B-C4A0A4D251A0}">
      <dsp:nvSpPr>
        <dsp:cNvPr id="0" name=""/>
        <dsp:cNvSpPr/>
      </dsp:nvSpPr>
      <dsp:spPr>
        <a:xfrm>
          <a:off x="105649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750226"/>
        <a:ext cx="425943" cy="425943"/>
      </dsp:txXfrm>
    </dsp:sp>
    <dsp:sp modelId="{FE41726E-1B53-4392-B309-9C6249C751F5}">
      <dsp:nvSpPr>
        <dsp:cNvPr id="0" name=""/>
        <dsp:cNvSpPr/>
      </dsp:nvSpPr>
      <dsp:spPr>
        <a:xfrm>
          <a:off x="306182" y="-87"/>
          <a:ext cx="1203102" cy="1203102"/>
        </a:xfrm>
        <a:prstGeom prst="circularArrow">
          <a:avLst>
            <a:gd name="adj1" fmla="val 6904"/>
            <a:gd name="adj2" fmla="val 465485"/>
            <a:gd name="adj3" fmla="val 5948858"/>
            <a:gd name="adj4" fmla="val 43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330B-A7CE-4FD9-9FCE-086769920B78}">
      <dsp:nvSpPr>
        <dsp:cNvPr id="0" name=""/>
        <dsp:cNvSpPr/>
      </dsp:nvSpPr>
      <dsp:spPr>
        <a:xfrm>
          <a:off x="33302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750226"/>
        <a:ext cx="425943" cy="425943"/>
      </dsp:txXfrm>
    </dsp:sp>
    <dsp:sp modelId="{1A18DCB6-E69F-49F7-AC48-471134C491D2}">
      <dsp:nvSpPr>
        <dsp:cNvPr id="0" name=""/>
        <dsp:cNvSpPr/>
      </dsp:nvSpPr>
      <dsp:spPr>
        <a:xfrm>
          <a:off x="306182" y="-87"/>
          <a:ext cx="1203102" cy="1203102"/>
        </a:xfrm>
        <a:prstGeom prst="circularArrow">
          <a:avLst>
            <a:gd name="adj1" fmla="val 6904"/>
            <a:gd name="adj2" fmla="val 465485"/>
            <a:gd name="adj3" fmla="val 11348858"/>
            <a:gd name="adj4" fmla="val 97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3B4F-F6CF-4BDA-B11B-5A0ABD78ED9E}">
      <dsp:nvSpPr>
        <dsp:cNvPr id="0" name=""/>
        <dsp:cNvSpPr/>
      </dsp:nvSpPr>
      <dsp:spPr>
        <a:xfrm>
          <a:off x="33302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26756"/>
        <a:ext cx="425943" cy="425943"/>
      </dsp:txXfrm>
    </dsp:sp>
    <dsp:sp modelId="{75D99A99-B984-45FE-A134-D9B5B5C3786E}">
      <dsp:nvSpPr>
        <dsp:cNvPr id="0" name=""/>
        <dsp:cNvSpPr/>
      </dsp:nvSpPr>
      <dsp:spPr>
        <a:xfrm>
          <a:off x="306182" y="-87"/>
          <a:ext cx="1203102" cy="1203102"/>
        </a:xfrm>
        <a:prstGeom prst="circularArrow">
          <a:avLst>
            <a:gd name="adj1" fmla="val 6904"/>
            <a:gd name="adj2" fmla="val 465485"/>
            <a:gd name="adj3" fmla="val 16748858"/>
            <a:gd name="adj4" fmla="val 151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FB7F-A7CB-4838-B5C9-ABEBFAF0FEE9}">
      <dsp:nvSpPr>
        <dsp:cNvPr id="0" name=""/>
        <dsp:cNvSpPr/>
      </dsp:nvSpPr>
      <dsp:spPr>
        <a:xfrm>
          <a:off x="203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9006" y="1225707"/>
        <a:ext cx="710913" cy="473942"/>
      </dsp:txXfrm>
    </dsp:sp>
    <dsp:sp modelId="{31197F6C-DE61-4DF7-B0D7-FCAD86D64722}">
      <dsp:nvSpPr>
        <dsp:cNvPr id="0" name=""/>
        <dsp:cNvSpPr/>
      </dsp:nvSpPr>
      <dsp:spPr>
        <a:xfrm>
          <a:off x="106840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1305376" y="1225707"/>
        <a:ext cx="710913" cy="473942"/>
      </dsp:txXfrm>
    </dsp:sp>
    <dsp:sp modelId="{B7F0FECE-234F-45B2-95D7-F968E159871D}">
      <dsp:nvSpPr>
        <dsp:cNvPr id="0" name=""/>
        <dsp:cNvSpPr/>
      </dsp:nvSpPr>
      <dsp:spPr>
        <a:xfrm>
          <a:off x="213477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71745" y="1225707"/>
        <a:ext cx="710913" cy="473942"/>
      </dsp:txXfrm>
    </dsp:sp>
    <dsp:sp modelId="{E18B0683-8A28-4674-97A7-E446944E14D1}">
      <dsp:nvSpPr>
        <dsp:cNvPr id="0" name=""/>
        <dsp:cNvSpPr/>
      </dsp:nvSpPr>
      <dsp:spPr>
        <a:xfrm>
          <a:off x="320114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3438115" y="1225707"/>
        <a:ext cx="710913" cy="47394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6DCEE-3A63-4835-8323-6370FF749CC6}"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AC79F-FC2F-4C12-8160-BD0E25AD7395}" type="slidenum">
              <a:rPr lang="sv-SE" smtClean="0"/>
              <a:t>‹#›</a:t>
            </a:fld>
            <a:endParaRPr lang="sv-SE"/>
          </a:p>
        </p:txBody>
      </p:sp>
    </p:spTree>
    <p:extLst>
      <p:ext uri="{BB962C8B-B14F-4D97-AF65-F5344CB8AC3E}">
        <p14:creationId xmlns:p14="http://schemas.microsoft.com/office/powerpoint/2010/main" val="33066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work.withgoogle.com/en/guides/understanding-team-effectiveness#help-teams-take-ac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WS,.</a:t>
            </a:r>
          </a:p>
          <a:p>
            <a:endParaRPr lang="sv-SE" sz="1200" b="0" i="0" kern="1200" dirty="0">
              <a:solidFill>
                <a:schemeClr val="tx1"/>
              </a:solidFill>
              <a:effectLst/>
              <a:latin typeface="+mn-lt"/>
              <a:ea typeface="+mn-ea"/>
              <a:cs typeface="+mn-cs"/>
            </a:endParaRPr>
          </a:p>
          <a:p>
            <a:r>
              <a:rPr lang="sv-SE" dirty="0"/>
              <a:t>Att läsa innan: Läs kapitel 18</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1: </a:t>
            </a:r>
          </a:p>
          <a:p>
            <a:r>
              <a:rPr lang="sv-SE" dirty="0"/>
              <a:t>Läs kapitel 1-5 och 13-15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2: </a:t>
            </a:r>
          </a:p>
          <a:p>
            <a:r>
              <a:rPr lang="sv-SE" dirty="0"/>
              <a:t>Läs kapitel 16</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3: </a:t>
            </a:r>
          </a:p>
          <a:p>
            <a:r>
              <a:rPr lang="sv-SE" dirty="0"/>
              <a:t>Läs kapitel 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4: </a:t>
            </a:r>
          </a:p>
          <a:p>
            <a:r>
              <a:rPr lang="sv-SE" dirty="0"/>
              <a:t>Läs kapitel 18</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5: </a:t>
            </a:r>
          </a:p>
          <a:p>
            <a:r>
              <a:rPr lang="sv-SE" dirty="0"/>
              <a:t>Läs kapitel 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6: </a:t>
            </a:r>
          </a:p>
          <a:p>
            <a:r>
              <a:rPr lang="sv-SE" dirty="0"/>
              <a:t>-</a:t>
            </a:r>
          </a:p>
          <a:p>
            <a:endParaRPr lang="sv-SE" dirty="0"/>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11</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4, </a:t>
            </a:r>
            <a:r>
              <a:rPr lang="sv-SE" b="1" dirty="0"/>
              <a:t>2 timmar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12</a:t>
            </a:fld>
            <a:endParaRPr lang="sv-SE"/>
          </a:p>
        </p:txBody>
      </p:sp>
    </p:spTree>
    <p:extLst>
      <p:ext uri="{BB962C8B-B14F-4D97-AF65-F5344CB8AC3E}">
        <p14:creationId xmlns:p14="http://schemas.microsoft.com/office/powerpoint/2010/main" val="17699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200" kern="100" dirty="0">
                <a:effectLst/>
                <a:latin typeface="Aptos" panose="020B0004020202020204" pitchFamily="34" charset="0"/>
                <a:ea typeface="Aptos" panose="020B0004020202020204" pitchFamily="34" charset="0"/>
                <a:cs typeface="Times New Roman" panose="02020603050405020304" pitchFamily="18" charset="0"/>
              </a:rPr>
              <a:t>Uppdatera och fortsätt fylla i er Team canvas, nu med nya tankar baserat på er struktur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14</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landade ni i sist? Behöver ni prioritera några insatser? </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15</a:t>
            </a:fld>
            <a:endParaRPr lang="sv-SE"/>
          </a:p>
        </p:txBody>
      </p:sp>
    </p:spTree>
    <p:extLst>
      <p:ext uri="{BB962C8B-B14F-4D97-AF65-F5344CB8AC3E}">
        <p14:creationId xmlns:p14="http://schemas.microsoft.com/office/powerpoint/2010/main" val="181834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”Vi måste acceptera att alla teorier och perspektiv som vi använder oss av för att studera organisationer och ledarskap är ofullständiga, snedvridna och vilseledande, samtidigt som de kan ge oss värdefulla insikter.” – Gareth Morgan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9B396-FB87-4BCB-90B2-1C7BED4C6B6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217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dimman och poängtera gärna att behovet av struktur ökar ju osäkrare kontexten är.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p:txBody>
      </p:sp>
      <p:sp>
        <p:nvSpPr>
          <p:cNvPr id="4" name="Slide Number Placeholder 3"/>
          <p:cNvSpPr>
            <a:spLocks noGrp="1"/>
          </p:cNvSpPr>
          <p:nvPr>
            <p:ph type="sldNum" sz="quarter" idx="5"/>
          </p:nvPr>
        </p:nvSpPr>
        <p:spPr/>
        <p:txBody>
          <a:bodyPr/>
          <a:lstStyle/>
          <a:p>
            <a:fld id="{18C8D6DC-8749-4182-90BE-06D749996D0B}" type="slidenum">
              <a:rPr lang="sv-SE" smtClean="0"/>
              <a:t>17</a:t>
            </a:fld>
            <a:endParaRPr lang="sv-SE"/>
          </a:p>
        </p:txBody>
      </p:sp>
    </p:spTree>
    <p:extLst>
      <p:ext uri="{BB962C8B-B14F-4D97-AF65-F5344CB8AC3E}">
        <p14:creationId xmlns:p14="http://schemas.microsoft.com/office/powerpoint/2010/main" val="317773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a:t>
            </a:r>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18</a:t>
            </a:fld>
            <a:endParaRPr lang="sv-SE"/>
          </a:p>
        </p:txBody>
      </p:sp>
    </p:spTree>
    <p:extLst>
      <p:ext uri="{BB962C8B-B14F-4D97-AF65-F5344CB8AC3E}">
        <p14:creationId xmlns:p14="http://schemas.microsoft.com/office/powerpoint/2010/main" val="474854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a:t>
            </a:r>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19</a:t>
            </a:fld>
            <a:endParaRPr lang="sv-SE"/>
          </a:p>
        </p:txBody>
      </p:sp>
    </p:spTree>
    <p:extLst>
      <p:ext uri="{BB962C8B-B14F-4D97-AF65-F5344CB8AC3E}">
        <p14:creationId xmlns:p14="http://schemas.microsoft.com/office/powerpoint/2010/main" val="385969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Ledare hjälper till att skapa strukturer. </a:t>
            </a:r>
            <a:endParaRPr lang="sv-SE" dirty="0"/>
          </a:p>
          <a:p>
            <a:endParaRPr lang="sv-SE" dirty="0"/>
          </a:p>
        </p:txBody>
      </p:sp>
      <p:sp>
        <p:nvSpPr>
          <p:cNvPr id="4" name="Platshållare för bildnummer 3"/>
          <p:cNvSpPr>
            <a:spLocks noGrp="1"/>
          </p:cNvSpPr>
          <p:nvPr>
            <p:ph type="sldNum" sz="quarter" idx="5"/>
          </p:nvPr>
        </p:nvSpPr>
        <p:spPr/>
        <p:txBody>
          <a:bodyPr/>
          <a:lstStyle/>
          <a:p>
            <a:fld id="{681AC79F-FC2F-4C12-8160-BD0E25AD7395}" type="slidenum">
              <a:rPr lang="sv-SE" smtClean="0"/>
              <a:t>20</a:t>
            </a:fld>
            <a:endParaRPr lang="sv-SE"/>
          </a:p>
        </p:txBody>
      </p:sp>
    </p:spTree>
    <p:extLst>
      <p:ext uri="{BB962C8B-B14F-4D97-AF65-F5344CB8AC3E}">
        <p14:creationId xmlns:p14="http://schemas.microsoft.com/office/powerpoint/2010/main" val="882228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1" dirty="0"/>
              <a:t>Guide till workshopledaren</a:t>
            </a: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0" i="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Berätta kort om Project </a:t>
            </a:r>
            <a:r>
              <a:rPr lang="sv-SE" sz="1800" b="0" i="0"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Aristotle</a:t>
            </a:r>
            <a:r>
              <a:rPr lang="sv-SE" sz="1800" b="0" i="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och starta en dialog kring hur de fem mest betydande insikterna i Googles kartläggning hör ihop med Teamwork-triangeln. </a:t>
            </a:r>
            <a:r>
              <a:rPr lang="sv-SE" sz="1800" b="1" i="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Notera punkt nummer 3.</a:t>
            </a: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r>
              <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Project </a:t>
            </a:r>
            <a:r>
              <a:rPr lang="sv-SE" sz="1800" b="1" i="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Aristotle</a:t>
            </a: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ett internt experiment på Google, Project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Aristotle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ställde man sig frågan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makes a Google team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effective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Under två år utförde man över 200 intervjuer med anställda och undersökte över 250 attribut hos över 180 aktiva team. Antagandet var att ett effektivt och högpresterande team skulle bestå av en perfekt mix av individuella egenskaper och kompetenser.</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visade sig att det antagandet var helt fel.</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Vem som är med i ett team spelar mindre roll än hur teammedlemmarna interagerar med varandra, strukturerar sitt arbete tillsammans och ser på varandras bidrag.</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Vad Google lärde sig och visade omvärlden var att det finns fem nyckelkomponenter som utmärker framgångsrika team.</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Psykologisk säkerhet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Kan vi ta risker i det här teamet utan att känna att vi gör bort oss?</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Pålitlighet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Kan vi räkna med varandra i att vi utvecklar hög kvalitet i tid?</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och tydlighet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Är mål, ansvar och planer tydliga för vårt team?</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Meningen med arbetet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Arbetar vi med något som är personligt viktigt för var och en av oss?</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Arbetets påverkan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Tror vi i grunden att det arbete vi utför spelar någon roll?</a:t>
            </a:r>
          </a:p>
          <a:p>
            <a:pPr marL="342900" lvl="0" indent="-342900">
              <a:spcAft>
                <a:spcPts val="800"/>
              </a:spcAft>
              <a:buFont typeface="+mj-lt"/>
              <a:buAutoNum type="arabicPeriod"/>
              <a:tabLst>
                <a:tab pos="457200" algn="l"/>
              </a:tabLs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Aft>
                <a:spcPts val="800"/>
              </a:spcAft>
              <a:buFont typeface="+mj-lt"/>
              <a:buNone/>
              <a:tabLst>
                <a:tab pos="457200" algn="l"/>
              </a:tabLs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Project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Aristotle</a:t>
            </a:r>
            <a:r>
              <a:rPr lang="sv-SE" sz="1800"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visar alltså att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hävstången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skapa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effektiva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team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skapa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förutsättningar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psykologisk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trygghet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https://rework.withgoogle.com/en/guides/understanding-team-effectiveness#help-teams-take-action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1AC79F-FC2F-4C12-8160-BD0E25AD7395}" type="slidenum">
              <a:rPr lang="sv-SE" smtClean="0"/>
              <a:t>21</a:t>
            </a:fld>
            <a:endParaRPr lang="sv-SE"/>
          </a:p>
        </p:txBody>
      </p:sp>
    </p:spTree>
    <p:extLst>
      <p:ext uri="{BB962C8B-B14F-4D97-AF65-F5344CB8AC3E}">
        <p14:creationId xmlns:p14="http://schemas.microsoft.com/office/powerpoint/2010/main" val="3743227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Prata om hur ni tror att strukturen hjälpte Sahlgrenska i artikeln ovan. </a:t>
            </a:r>
          </a:p>
        </p:txBody>
      </p:sp>
      <p:sp>
        <p:nvSpPr>
          <p:cNvPr id="4" name="Platshållare för bildnummer 3"/>
          <p:cNvSpPr>
            <a:spLocks noGrp="1"/>
          </p:cNvSpPr>
          <p:nvPr>
            <p:ph type="sldNum" sz="quarter" idx="5"/>
          </p:nvPr>
        </p:nvSpPr>
        <p:spPr/>
        <p:txBody>
          <a:bodyPr/>
          <a:lstStyle/>
          <a:p>
            <a:fld id="{681AC79F-FC2F-4C12-8160-BD0E25AD7395}" type="slidenum">
              <a:rPr lang="sv-SE" smtClean="0"/>
              <a:t>22</a:t>
            </a:fld>
            <a:endParaRPr lang="sv-SE"/>
          </a:p>
        </p:txBody>
      </p:sp>
    </p:spTree>
    <p:extLst>
      <p:ext uri="{BB962C8B-B14F-4D97-AF65-F5344CB8AC3E}">
        <p14:creationId xmlns:p14="http://schemas.microsoft.com/office/powerpoint/2010/main" val="2734693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agila arbetssättet utgår från att vi är i dimman där svaren inte finns i planen utan i verkligheten. Därför vill vi leverera tidigt och ofta.</a:t>
            </a:r>
          </a:p>
          <a:p>
            <a:endParaRPr lang="sv-SE" dirty="0"/>
          </a:p>
        </p:txBody>
      </p:sp>
      <p:sp>
        <p:nvSpPr>
          <p:cNvPr id="4" name="Platshållare för bildnummer 3"/>
          <p:cNvSpPr>
            <a:spLocks noGrp="1"/>
          </p:cNvSpPr>
          <p:nvPr>
            <p:ph type="sldNum" sz="quarter" idx="5"/>
          </p:nvPr>
        </p:nvSpPr>
        <p:spPr/>
        <p:txBody>
          <a:bodyPr/>
          <a:lstStyle/>
          <a:p>
            <a:fld id="{681AC79F-FC2F-4C12-8160-BD0E25AD7395}" type="slidenum">
              <a:rPr lang="sv-SE" smtClean="0"/>
              <a:t>23</a:t>
            </a:fld>
            <a:endParaRPr lang="sv-SE"/>
          </a:p>
        </p:txBody>
      </p:sp>
    </p:spTree>
    <p:extLst>
      <p:ext uri="{BB962C8B-B14F-4D97-AF65-F5344CB8AC3E}">
        <p14:creationId xmlns:p14="http://schemas.microsoft.com/office/powerpoint/2010/main" val="276432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 igenom övergripande.</a:t>
            </a:r>
          </a:p>
        </p:txBody>
      </p:sp>
      <p:sp>
        <p:nvSpPr>
          <p:cNvPr id="4" name="Platshållare för bildnummer 3"/>
          <p:cNvSpPr>
            <a:spLocks noGrp="1"/>
          </p:cNvSpPr>
          <p:nvPr>
            <p:ph type="sldNum" sz="quarter" idx="5"/>
          </p:nvPr>
        </p:nvSpPr>
        <p:spPr/>
        <p:txBody>
          <a:bodyPr/>
          <a:lstStyle/>
          <a:p>
            <a:fld id="{681AC79F-FC2F-4C12-8160-BD0E25AD7395}" type="slidenum">
              <a:rPr lang="sv-SE" smtClean="0"/>
              <a:t>24</a:t>
            </a:fld>
            <a:endParaRPr lang="sv-SE"/>
          </a:p>
        </p:txBody>
      </p:sp>
    </p:spTree>
    <p:extLst>
      <p:ext uri="{BB962C8B-B14F-4D97-AF65-F5344CB8AC3E}">
        <p14:creationId xmlns:p14="http://schemas.microsoft.com/office/powerpoint/2010/main" val="2258367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Om vi väljer att lägga våra fasta milstolpar varannan vecka, till exempel varannan fredag, har vi en bra grundstruktur att utgå ifrån. De ger oss en längd på våra experiment i dimman på två veckor. Den här tiden kallas på metodspråk för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sprint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eller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iteration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Inom denna tvåveckorsperiod ska alltså en PDCA-loop inledas och avslutas. Perioden innehåller i grunden fyra återkommande möten. Om två veckor inte känns rätt går det givetvis att köra en PDCA-loop inom något annat tidsintervall. Att sikta på kortare än längre intervall är en bra princip.</a:t>
            </a:r>
          </a:p>
          <a:p>
            <a:endParaRPr lang="sv-SE" dirty="0"/>
          </a:p>
        </p:txBody>
      </p:sp>
      <p:sp>
        <p:nvSpPr>
          <p:cNvPr id="4" name="Platshållare för bildnummer 3"/>
          <p:cNvSpPr>
            <a:spLocks noGrp="1"/>
          </p:cNvSpPr>
          <p:nvPr>
            <p:ph type="sldNum" sz="quarter" idx="5"/>
          </p:nvPr>
        </p:nvSpPr>
        <p:spPr/>
        <p:txBody>
          <a:bodyPr/>
          <a:lstStyle/>
          <a:p>
            <a:fld id="{681AC79F-FC2F-4C12-8160-BD0E25AD7395}" type="slidenum">
              <a:rPr lang="sv-SE" smtClean="0"/>
              <a:t>25</a:t>
            </a:fld>
            <a:endParaRPr lang="sv-SE"/>
          </a:p>
        </p:txBody>
      </p:sp>
    </p:spTree>
    <p:extLst>
      <p:ext uri="{BB962C8B-B14F-4D97-AF65-F5344CB8AC3E}">
        <p14:creationId xmlns:p14="http://schemas.microsoft.com/office/powerpoint/2010/main" val="167559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Uppmuntra till dialog. Fyll i er Team Canvas. </a:t>
            </a:r>
          </a:p>
        </p:txBody>
      </p:sp>
      <p:sp>
        <p:nvSpPr>
          <p:cNvPr id="4" name="Platshållare för bildnummer 3"/>
          <p:cNvSpPr>
            <a:spLocks noGrp="1"/>
          </p:cNvSpPr>
          <p:nvPr>
            <p:ph type="sldNum" sz="quarter" idx="5"/>
          </p:nvPr>
        </p:nvSpPr>
        <p:spPr/>
        <p:txBody>
          <a:bodyPr/>
          <a:lstStyle/>
          <a:p>
            <a:fld id="{681AC79F-FC2F-4C12-8160-BD0E25AD7395}" type="slidenum">
              <a:rPr lang="sv-SE" smtClean="0"/>
              <a:t>26</a:t>
            </a:fld>
            <a:endParaRPr lang="sv-SE"/>
          </a:p>
        </p:txBody>
      </p:sp>
    </p:spTree>
    <p:extLst>
      <p:ext uri="{BB962C8B-B14F-4D97-AF65-F5344CB8AC3E}">
        <p14:creationId xmlns:p14="http://schemas.microsoft.com/office/powerpoint/2010/main" val="399305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 igenom prioriteringsmatrisen. Teorin finns i kapitel 18 i boken. </a:t>
            </a:r>
          </a:p>
          <a:p>
            <a:endParaRPr lang="sv-SE" dirty="0"/>
          </a:p>
          <a:p>
            <a:r>
              <a:rPr lang="sv-SE" dirty="0"/>
              <a:t>Vad vill ni basera er prioritering på?</a:t>
            </a:r>
          </a:p>
          <a:p>
            <a:r>
              <a:rPr lang="sv-SE" dirty="0"/>
              <a:t>Vilka ska vara med?</a:t>
            </a:r>
          </a:p>
          <a:p>
            <a:r>
              <a:rPr lang="sv-SE" dirty="0"/>
              <a:t>Hur ofta sker det? </a:t>
            </a:r>
          </a:p>
          <a:p>
            <a:endParaRPr lang="sv-SE" dirty="0"/>
          </a:p>
          <a:p>
            <a:r>
              <a:rPr lang="sv-SE" dirty="0" err="1"/>
              <a:t>Xtra</a:t>
            </a:r>
            <a:r>
              <a:rPr lang="sv-SE" dirty="0"/>
              <a:t>-läsning: https://www.klas.one/2020/04/12/sjukvarden-lar-oss-konsten-att-prioritera/ </a:t>
            </a:r>
          </a:p>
        </p:txBody>
      </p:sp>
      <p:sp>
        <p:nvSpPr>
          <p:cNvPr id="4" name="Platshållare för bildnummer 3"/>
          <p:cNvSpPr>
            <a:spLocks noGrp="1"/>
          </p:cNvSpPr>
          <p:nvPr>
            <p:ph type="sldNum" sz="quarter" idx="5"/>
          </p:nvPr>
        </p:nvSpPr>
        <p:spPr/>
        <p:txBody>
          <a:bodyPr/>
          <a:lstStyle/>
          <a:p>
            <a:fld id="{681AC79F-FC2F-4C12-8160-BD0E25AD7395}" type="slidenum">
              <a:rPr lang="sv-SE" smtClean="0"/>
              <a:t>27</a:t>
            </a:fld>
            <a:endParaRPr lang="sv-SE"/>
          </a:p>
        </p:txBody>
      </p:sp>
    </p:spTree>
    <p:extLst>
      <p:ext uri="{BB962C8B-B14F-4D97-AF65-F5344CB8AC3E}">
        <p14:creationId xmlns:p14="http://schemas.microsoft.com/office/powerpoint/2010/main" val="3172316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endParaRPr lang="sv-SE" dirty="0"/>
          </a:p>
          <a:p>
            <a:r>
              <a:rPr lang="sv-SE" dirty="0"/>
              <a:t>Fyll på er Team canvas med vilken struktur ni vill ha för er PDCA-cykel och prioritering. </a:t>
            </a:r>
          </a:p>
        </p:txBody>
      </p:sp>
      <p:sp>
        <p:nvSpPr>
          <p:cNvPr id="4" name="Platshållare för bildnummer 3"/>
          <p:cNvSpPr>
            <a:spLocks noGrp="1"/>
          </p:cNvSpPr>
          <p:nvPr>
            <p:ph type="sldNum" sz="quarter" idx="5"/>
          </p:nvPr>
        </p:nvSpPr>
        <p:spPr/>
        <p:txBody>
          <a:bodyPr/>
          <a:lstStyle/>
          <a:p>
            <a:fld id="{C229B396-FB87-4BCB-90B2-1C7BED4C6B6B}" type="slidenum">
              <a:rPr lang="sv-SE" smtClean="0"/>
              <a:t>28</a:t>
            </a:fld>
            <a:endParaRPr lang="sv-SE"/>
          </a:p>
        </p:txBody>
      </p:sp>
    </p:spTree>
    <p:extLst>
      <p:ext uri="{BB962C8B-B14F-4D97-AF65-F5344CB8AC3E}">
        <p14:creationId xmlns:p14="http://schemas.microsoft.com/office/powerpoint/2010/main" val="36838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CFA-0086-04EF-2DAC-F36197A38E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A63618-5493-918D-2E52-1E5ADBB88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456388-A73C-B335-3FE8-A9D00F9C4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61029D95-2254-ADC0-2D24-2A8AD4C28515}"/>
              </a:ext>
            </a:extLst>
          </p:cNvPr>
          <p:cNvSpPr>
            <a:spLocks noGrp="1"/>
          </p:cNvSpPr>
          <p:nvPr>
            <p:ph type="sldNum" sz="quarter" idx="5"/>
          </p:nvPr>
        </p:nvSpPr>
        <p:spPr/>
        <p:txBody>
          <a:bodyPr/>
          <a:lstStyle/>
          <a:p>
            <a:fld id="{AAE7F3C9-B16A-4DBC-A2EB-5789C7563A1C}" type="slidenum">
              <a:rPr lang="sv-SE" smtClean="0"/>
              <a:t>30</a:t>
            </a:fld>
            <a:endParaRPr lang="sv-SE"/>
          </a:p>
        </p:txBody>
      </p:sp>
    </p:spTree>
    <p:extLst>
      <p:ext uri="{BB962C8B-B14F-4D97-AF65-F5344CB8AC3E}">
        <p14:creationId xmlns:p14="http://schemas.microsoft.com/office/powerpoint/2010/main" val="391210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31</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nästa WS.</a:t>
            </a:r>
          </a:p>
          <a:p>
            <a:endParaRPr lang="sv-SE" sz="1200" b="0" i="0" kern="1200" dirty="0">
              <a:solidFill>
                <a:schemeClr val="tx1"/>
              </a:solidFill>
              <a:effectLst/>
              <a:latin typeface="+mn-lt"/>
              <a:ea typeface="+mn-ea"/>
              <a:cs typeface="+mn-cs"/>
            </a:endParaRPr>
          </a:p>
          <a:p>
            <a:r>
              <a:rPr lang="sv-SE" dirty="0"/>
              <a:t>Att läsa innan: Läs kapitel 5</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32</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33</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Slut WS4</a:t>
            </a:r>
          </a:p>
        </p:txBody>
      </p:sp>
      <p:sp>
        <p:nvSpPr>
          <p:cNvPr id="4" name="Platshållare för bildnummer 3"/>
          <p:cNvSpPr>
            <a:spLocks noGrp="1"/>
          </p:cNvSpPr>
          <p:nvPr>
            <p:ph type="sldNum" sz="quarter" idx="5"/>
          </p:nvPr>
        </p:nvSpPr>
        <p:spPr/>
        <p:txBody>
          <a:bodyPr/>
          <a:lstStyle/>
          <a:p>
            <a:fld id="{AAE7F3C9-B16A-4DBC-A2EB-5789C7563A1C}" type="slidenum">
              <a:rPr lang="sv-SE" smtClean="0"/>
              <a:t>34</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6"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dirty="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10258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WS 4 – </a:t>
            </a:r>
            <a:r>
              <a:rPr lang="en-US" sz="4400" kern="1200" dirty="0" err="1">
                <a:solidFill>
                  <a:srgbClr val="FFFFFF"/>
                </a:solidFill>
                <a:latin typeface="+mj-lt"/>
                <a:ea typeface="+mj-ea"/>
                <a:cs typeface="+mj-cs"/>
              </a:rPr>
              <a:t>Struktur</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When meetings take place at the same time every week or every day, coordination overhead is minimal.</a:t>
            </a:r>
          </a:p>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Don Reinertsen</a:t>
            </a:r>
          </a:p>
        </p:txBody>
      </p:sp>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4" name="Bild 3" descr="Information kontur">
            <a:extLst>
              <a:ext uri="{FF2B5EF4-FFF2-40B4-BE49-F238E27FC236}">
                <a16:creationId xmlns:a16="http://schemas.microsoft.com/office/drawing/2014/main" id="{BE4853A9-83FB-52A3-BC88-7B19F8BF9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5"/>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err="1"/>
              <a:t>Scope</a:t>
            </a:r>
            <a:endParaRPr lang="sv-SE" dirty="0"/>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2806078" cy="369332"/>
          </a:xfrm>
          <a:prstGeom prst="rect">
            <a:avLst/>
          </a:prstGeom>
          <a:noFill/>
        </p:spPr>
        <p:txBody>
          <a:bodyPr wrap="square">
            <a:spAutoFit/>
          </a:bodyPr>
          <a:lstStyle/>
          <a:p>
            <a:r>
              <a:rPr lang="sv-SE" dirty="0"/>
              <a:t>Att läsa innan: kapitel 18</a:t>
            </a:r>
          </a:p>
        </p:txBody>
      </p:sp>
      <p:pic>
        <p:nvPicPr>
          <p:cNvPr id="7" name="Bildobjekt 6">
            <a:extLst>
              <a:ext uri="{FF2B5EF4-FFF2-40B4-BE49-F238E27FC236}">
                <a16:creationId xmlns:a16="http://schemas.microsoft.com/office/drawing/2014/main" id="{D78F598F-BEAB-FF5D-732B-4874089C75C4}"/>
              </a:ext>
            </a:extLst>
          </p:cNvPr>
          <p:cNvPicPr>
            <a:picLocks noChangeAspect="1"/>
          </p:cNvPicPr>
          <p:nvPr/>
        </p:nvPicPr>
        <p:blipFill>
          <a:blip r:embed="rId6"/>
          <a:stretch>
            <a:fillRect/>
          </a:stretch>
        </p:blipFill>
        <p:spPr>
          <a:xfrm>
            <a:off x="2160841" y="1698754"/>
            <a:ext cx="4119957" cy="4172329"/>
          </a:xfrm>
          <a:prstGeom prst="rect">
            <a:avLst/>
          </a:prstGeom>
        </p:spPr>
      </p:pic>
    </p:spTree>
    <p:extLst>
      <p:ext uri="{BB962C8B-B14F-4D97-AF65-F5344CB8AC3E}">
        <p14:creationId xmlns:p14="http://schemas.microsoft.com/office/powerpoint/2010/main" val="399787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A520-66E3-46F5-FCFD-CE91877E751D}"/>
              </a:ext>
            </a:extLst>
          </p:cNvPr>
          <p:cNvSpPr>
            <a:spLocks noGrp="1"/>
          </p:cNvSpPr>
          <p:nvPr>
            <p:ph type="title"/>
          </p:nvPr>
        </p:nvSpPr>
        <p:spPr/>
        <p:txBody>
          <a:bodyPr/>
          <a:lstStyle/>
          <a:p>
            <a:r>
              <a:rPr lang="sv-SE" dirty="0"/>
              <a:t>Agenda – Workshop 4</a:t>
            </a:r>
          </a:p>
        </p:txBody>
      </p:sp>
      <p:sp>
        <p:nvSpPr>
          <p:cNvPr id="3" name="Platshållare för innehåll 2">
            <a:extLst>
              <a:ext uri="{FF2B5EF4-FFF2-40B4-BE49-F238E27FC236}">
                <a16:creationId xmlns:a16="http://schemas.microsoft.com/office/drawing/2014/main" id="{2B30C8ED-F7C9-3097-3C6A-1845CA59D39E}"/>
              </a:ext>
            </a:extLst>
          </p:cNvPr>
          <p:cNvSpPr>
            <a:spLocks noGrp="1"/>
          </p:cNvSpPr>
          <p:nvPr>
            <p:ph idx="1"/>
          </p:nvPr>
        </p:nvSpPr>
        <p:spPr/>
        <p:txBody>
          <a:bodyPr>
            <a:normAutofit/>
          </a:bodyPr>
          <a:lstStyle/>
          <a:p>
            <a:r>
              <a:rPr lang="sv-SE" dirty="0"/>
              <a:t>Incheckning – (5 min)</a:t>
            </a:r>
          </a:p>
          <a:p>
            <a:r>
              <a:rPr lang="sv-SE" dirty="0"/>
              <a:t>Tillbakablick WS 3 – (15 min)</a:t>
            </a:r>
          </a:p>
          <a:p>
            <a:r>
              <a:rPr lang="sv-SE" dirty="0"/>
              <a:t>Teori – (20 min)</a:t>
            </a:r>
          </a:p>
          <a:p>
            <a:r>
              <a:rPr lang="sv-SE" dirty="0"/>
              <a:t>Definiera er struktur – (20 min)</a:t>
            </a:r>
          </a:p>
          <a:p>
            <a:r>
              <a:rPr lang="sv-SE" dirty="0"/>
              <a:t>Paus – (10 min)</a:t>
            </a:r>
          </a:p>
          <a:p>
            <a:r>
              <a:rPr lang="sv-SE" dirty="0"/>
              <a:t>Fortsätt definiera er struktur – (30 min)</a:t>
            </a:r>
          </a:p>
          <a:p>
            <a:r>
              <a:rPr lang="sv-SE" dirty="0"/>
              <a:t>Summering och reflektion  –  (20 min)</a:t>
            </a:r>
          </a:p>
        </p:txBody>
      </p:sp>
      <p:pic>
        <p:nvPicPr>
          <p:cNvPr id="4" name="Bild 3" descr="Klassrum kontur">
            <a:extLst>
              <a:ext uri="{FF2B5EF4-FFF2-40B4-BE49-F238E27FC236}">
                <a16:creationId xmlns:a16="http://schemas.microsoft.com/office/drawing/2014/main" id="{350E4470-0070-9592-B567-F011836B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5239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Syftet med den här workshopen är att förstå vikten av struktur i det teambaserade arbetssättet </a:t>
            </a:r>
          </a:p>
          <a:p>
            <a:r>
              <a:rPr lang="sv-SE" dirty="0"/>
              <a:t>Målet är att ni har en idé om er struktur för samarbete och prioritering</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7500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43F184-71BC-C8A3-9722-8913D12DE14E}"/>
              </a:ext>
            </a:extLst>
          </p:cNvPr>
          <p:cNvSpPr>
            <a:spLocks noGrp="1"/>
          </p:cNvSpPr>
          <p:nvPr>
            <p:ph type="title"/>
          </p:nvPr>
        </p:nvSpPr>
        <p:spPr/>
        <p:txBody>
          <a:bodyPr/>
          <a:lstStyle/>
          <a:p>
            <a:r>
              <a:rPr lang="sv-SE" dirty="0"/>
              <a:t>Hur gick det senast?</a:t>
            </a:r>
          </a:p>
        </p:txBody>
      </p:sp>
      <p:pic>
        <p:nvPicPr>
          <p:cNvPr id="5" name="Bild 4" descr="Chatt kontur">
            <a:extLst>
              <a:ext uri="{FF2B5EF4-FFF2-40B4-BE49-F238E27FC236}">
                <a16:creationId xmlns:a16="http://schemas.microsoft.com/office/drawing/2014/main" id="{7D9BC550-5A17-608C-951F-F9B995C3F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pic>
        <p:nvPicPr>
          <p:cNvPr id="7" name="Bildobjekt 6">
            <a:extLst>
              <a:ext uri="{FF2B5EF4-FFF2-40B4-BE49-F238E27FC236}">
                <a16:creationId xmlns:a16="http://schemas.microsoft.com/office/drawing/2014/main" id="{5A90FE57-684B-63C5-FA95-0F4EB7CD1B4B}"/>
              </a:ext>
            </a:extLst>
          </p:cNvPr>
          <p:cNvPicPr>
            <a:picLocks noChangeAspect="1"/>
          </p:cNvPicPr>
          <p:nvPr/>
        </p:nvPicPr>
        <p:blipFill>
          <a:blip r:embed="rId5"/>
          <a:stretch>
            <a:fillRect/>
          </a:stretch>
        </p:blipFill>
        <p:spPr>
          <a:xfrm>
            <a:off x="1197549" y="1882695"/>
            <a:ext cx="4116181" cy="3969465"/>
          </a:xfrm>
          <a:prstGeom prst="rect">
            <a:avLst/>
          </a:prstGeom>
        </p:spPr>
      </p:pic>
      <p:pic>
        <p:nvPicPr>
          <p:cNvPr id="6" name="Bildobjekt 5">
            <a:extLst>
              <a:ext uri="{FF2B5EF4-FFF2-40B4-BE49-F238E27FC236}">
                <a16:creationId xmlns:a16="http://schemas.microsoft.com/office/drawing/2014/main" id="{F7B80006-BEA9-80C9-2370-8FB69391DC01}"/>
              </a:ext>
            </a:extLst>
          </p:cNvPr>
          <p:cNvPicPr>
            <a:picLocks noChangeAspect="1"/>
          </p:cNvPicPr>
          <p:nvPr/>
        </p:nvPicPr>
        <p:blipFill>
          <a:blip r:embed="rId6"/>
          <a:stretch>
            <a:fillRect/>
          </a:stretch>
        </p:blipFill>
        <p:spPr>
          <a:xfrm>
            <a:off x="5634445" y="2233219"/>
            <a:ext cx="6091302" cy="3161741"/>
          </a:xfrm>
          <a:prstGeom prst="rect">
            <a:avLst/>
          </a:prstGeom>
        </p:spPr>
      </p:pic>
    </p:spTree>
    <p:extLst>
      <p:ext uri="{BB962C8B-B14F-4D97-AF65-F5344CB8AC3E}">
        <p14:creationId xmlns:p14="http://schemas.microsoft.com/office/powerpoint/2010/main" val="306375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Teori</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dirty="0" err="1">
                <a:solidFill>
                  <a:schemeClr val="tx1"/>
                </a:solidFill>
              </a:rPr>
              <a:t>Struktur</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25497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E627BF4-1AB3-3C53-05A9-A9C1C2115BFE}"/>
              </a:ext>
            </a:extLst>
          </p:cNvPr>
          <p:cNvGraphicFramePr/>
          <p:nvPr/>
        </p:nvGraphicFramePr>
        <p:xfrm>
          <a:off x="8229952" y="5239806"/>
          <a:ext cx="1815467" cy="12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31D7EF2-56DE-8871-BAB7-4644B3AF3767}"/>
              </a:ext>
            </a:extLst>
          </p:cNvPr>
          <p:cNvGraphicFramePr/>
          <p:nvPr/>
        </p:nvGraphicFramePr>
        <p:xfrm>
          <a:off x="664962" y="4362396"/>
          <a:ext cx="4388035" cy="2925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lake with a mountain in the background&#10;&#10;Description automatically generated">
            <a:extLst>
              <a:ext uri="{FF2B5EF4-FFF2-40B4-BE49-F238E27FC236}">
                <a16:creationId xmlns:a16="http://schemas.microsoft.com/office/drawing/2014/main" id="{D88C896D-64E5-A977-AD66-4E1CF2E72BF7}"/>
              </a:ext>
            </a:extLst>
          </p:cNvPr>
          <p:cNvPicPr>
            <a:picLocks noChangeAspect="1"/>
          </p:cNvPicPr>
          <p:nvPr/>
        </p:nvPicPr>
        <p:blipFill rotWithShape="1">
          <a:blip r:embed="rId13">
            <a:extLst>
              <a:ext uri="{28A0092B-C50C-407E-A947-70E740481C1C}">
                <a14:useLocalDpi xmlns:a14="http://schemas.microsoft.com/office/drawing/2010/main" val="0"/>
              </a:ext>
            </a:extLst>
          </a:blip>
          <a:srcRect l="16419" t="1951" r="14086"/>
          <a:stretch/>
        </p:blipFill>
        <p:spPr>
          <a:xfrm>
            <a:off x="655320" y="1092555"/>
            <a:ext cx="5080001" cy="4007551"/>
          </a:xfrm>
          <a:prstGeom prst="rect">
            <a:avLst/>
          </a:prstGeom>
        </p:spPr>
      </p:pic>
      <p:pic>
        <p:nvPicPr>
          <p:cNvPr id="13" name="Picture 12" descr="A person and a child walking on a trail&#10;&#10;Description automatically generated">
            <a:extLst>
              <a:ext uri="{FF2B5EF4-FFF2-40B4-BE49-F238E27FC236}">
                <a16:creationId xmlns:a16="http://schemas.microsoft.com/office/drawing/2014/main" id="{E010C042-09C0-3183-0348-A6A379837357}"/>
              </a:ext>
            </a:extLst>
          </p:cNvPr>
          <p:cNvPicPr>
            <a:picLocks noChangeAspect="1"/>
          </p:cNvPicPr>
          <p:nvPr/>
        </p:nvPicPr>
        <p:blipFill rotWithShape="1">
          <a:blip r:embed="rId14">
            <a:extLst>
              <a:ext uri="{28A0092B-C50C-407E-A947-70E740481C1C}">
                <a14:useLocalDpi xmlns:a14="http://schemas.microsoft.com/office/drawing/2010/main" val="0"/>
              </a:ext>
            </a:extLst>
          </a:blip>
          <a:srcRect l="1804" t="2743" r="5925"/>
          <a:stretch/>
        </p:blipFill>
        <p:spPr>
          <a:xfrm>
            <a:off x="6372544" y="1092555"/>
            <a:ext cx="5079999" cy="4015883"/>
          </a:xfrm>
          <a:prstGeom prst="rect">
            <a:avLst/>
          </a:prstGeom>
        </p:spPr>
      </p:pic>
      <p:pic>
        <p:nvPicPr>
          <p:cNvPr id="2" name="Bild 1" descr="Klassrum kontur">
            <a:extLst>
              <a:ext uri="{FF2B5EF4-FFF2-40B4-BE49-F238E27FC236}">
                <a16:creationId xmlns:a16="http://schemas.microsoft.com/office/drawing/2014/main" id="{DE87122F-5227-D353-ADF6-45488B2B1B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7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0A1690-5753-5E3B-FD30-5C5098BAA28C}"/>
              </a:ext>
            </a:extLst>
          </p:cNvPr>
          <p:cNvSpPr>
            <a:spLocks noGrp="1"/>
          </p:cNvSpPr>
          <p:nvPr>
            <p:ph type="title"/>
          </p:nvPr>
        </p:nvSpPr>
        <p:spPr/>
        <p:txBody>
          <a:bodyPr/>
          <a:lstStyle/>
          <a:p>
            <a:r>
              <a:rPr lang="sv-SE" dirty="0"/>
              <a:t>Ett team är …</a:t>
            </a:r>
          </a:p>
        </p:txBody>
      </p:sp>
      <p:sp>
        <p:nvSpPr>
          <p:cNvPr id="3" name="Platshållare för innehåll 2">
            <a:extLst>
              <a:ext uri="{FF2B5EF4-FFF2-40B4-BE49-F238E27FC236}">
                <a16:creationId xmlns:a16="http://schemas.microsoft.com/office/drawing/2014/main" id="{3269E5DF-2F01-25BA-914B-B8FFEEFD2359}"/>
              </a:ext>
            </a:extLst>
          </p:cNvPr>
          <p:cNvSpPr>
            <a:spLocks noGrp="1"/>
          </p:cNvSpPr>
          <p:nvPr>
            <p:ph idx="1"/>
          </p:nvPr>
        </p:nvSpPr>
        <p:spPr/>
        <p:txBody>
          <a:bodyPr/>
          <a:lstStyle/>
          <a:p>
            <a:pPr marL="0" indent="0">
              <a:lnSpc>
                <a:spcPct val="100000"/>
              </a:lnSpc>
              <a:buNone/>
            </a:pPr>
            <a:r>
              <a:rPr lang="sv-SE" sz="2800" i="1" dirty="0"/>
              <a:t>"Ett team är en typ av grupp som är sammansatt av </a:t>
            </a:r>
            <a:r>
              <a:rPr lang="sv-SE" sz="2800" b="1" i="1" dirty="0"/>
              <a:t>medlemmar som är beroende av varandra</a:t>
            </a:r>
            <a:r>
              <a:rPr lang="sv-SE" sz="2800" i="1" dirty="0"/>
              <a:t>, som </a:t>
            </a:r>
            <a:r>
              <a:rPr lang="sv-SE" sz="2800" b="1" i="1" dirty="0"/>
              <a:t>delar gemensamma mål</a:t>
            </a:r>
            <a:r>
              <a:rPr lang="sv-SE" sz="2800" i="1" dirty="0"/>
              <a:t> och som måste </a:t>
            </a:r>
            <a:r>
              <a:rPr lang="sv-SE" sz="2800" b="1" i="1" dirty="0"/>
              <a:t>samordna sina aktiviteter</a:t>
            </a:r>
            <a:r>
              <a:rPr lang="sv-SE" sz="2800" i="1" dirty="0"/>
              <a:t> för att uppnå dessa mål. Teammedlemmarna måste </a:t>
            </a:r>
            <a:r>
              <a:rPr lang="sv-SE" sz="2800" b="1" i="1" dirty="0"/>
              <a:t>arbeta kollektivt </a:t>
            </a:r>
            <a:r>
              <a:rPr lang="sv-SE" sz="2800" i="1" dirty="0"/>
              <a:t>för att uppnå sina mål.” </a:t>
            </a:r>
          </a:p>
          <a:p>
            <a:pPr marL="0" indent="0">
              <a:lnSpc>
                <a:spcPct val="100000"/>
              </a:lnSpc>
              <a:buNone/>
            </a:pPr>
            <a:br>
              <a:rPr lang="sv-SE" dirty="0"/>
            </a:br>
            <a:r>
              <a:rPr lang="sv-SE" dirty="0"/>
              <a:t>- Susan E. </a:t>
            </a:r>
            <a:r>
              <a:rPr lang="sv-SE" dirty="0" err="1"/>
              <a:t>Kogler</a:t>
            </a:r>
            <a:r>
              <a:rPr lang="sv-SE" dirty="0"/>
              <a:t> Hill i ”</a:t>
            </a:r>
            <a:r>
              <a:rPr lang="sv-SE" dirty="0" err="1"/>
              <a:t>Leadership</a:t>
            </a:r>
            <a:r>
              <a:rPr lang="sv-SE" dirty="0"/>
              <a:t>, Peter G. </a:t>
            </a:r>
            <a:r>
              <a:rPr lang="sv-SE" dirty="0" err="1"/>
              <a:t>Northouse</a:t>
            </a:r>
            <a:r>
              <a:rPr lang="sv-SE" dirty="0"/>
              <a:t> (2018)”</a:t>
            </a:r>
          </a:p>
          <a:p>
            <a:endParaRPr lang="sv-SE" dirty="0"/>
          </a:p>
        </p:txBody>
      </p:sp>
      <p:pic>
        <p:nvPicPr>
          <p:cNvPr id="4" name="Bild 3" descr="Klassrum kontur">
            <a:extLst>
              <a:ext uri="{FF2B5EF4-FFF2-40B4-BE49-F238E27FC236}">
                <a16:creationId xmlns:a16="http://schemas.microsoft.com/office/drawing/2014/main" id="{C7E48AD4-C351-53A5-1FE0-757768DA4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8903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E1490-56AF-072D-504E-91E52300B8AD}"/>
              </a:ext>
            </a:extLst>
          </p:cNvPr>
          <p:cNvSpPr>
            <a:spLocks noGrp="1"/>
          </p:cNvSpPr>
          <p:nvPr>
            <p:ph type="title"/>
          </p:nvPr>
        </p:nvSpPr>
        <p:spPr/>
        <p:txBody>
          <a:bodyPr/>
          <a:lstStyle/>
          <a:p>
            <a:r>
              <a:rPr lang="sv-SE" dirty="0"/>
              <a:t>Åtta kännetecken på ett presterande team </a:t>
            </a:r>
          </a:p>
        </p:txBody>
      </p:sp>
      <p:sp>
        <p:nvSpPr>
          <p:cNvPr id="3" name="Platshållare för innehåll 2">
            <a:extLst>
              <a:ext uri="{FF2B5EF4-FFF2-40B4-BE49-F238E27FC236}">
                <a16:creationId xmlns:a16="http://schemas.microsoft.com/office/drawing/2014/main" id="{F0C7A4BC-63BF-3A9D-C67E-643625DF86F4}"/>
              </a:ext>
            </a:extLst>
          </p:cNvPr>
          <p:cNvSpPr>
            <a:spLocks noGrp="1"/>
          </p:cNvSpPr>
          <p:nvPr>
            <p:ph idx="1"/>
          </p:nvPr>
        </p:nvSpPr>
        <p:spPr/>
        <p:txBody>
          <a:bodyPr>
            <a:normAutofit fontScale="92500" lnSpcReduction="10000"/>
          </a:bodyPr>
          <a:lstStyle/>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Tydlig, klar och gemensam målbild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har samma tolkningar av teamets uppgift, syfte och mål. </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Gemensamt ansvarstagande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känner ansvar för att nå teamets mål. De arbetar engagerat, ömsesidigt, stödjande och med en klar vilja att hjälpas åt.</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Stödjande ledarskap</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Ledare skapar delaktighet och medansvar och uppmuntrar självorganisering.</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Öppen och intensiv kommunikation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Teamets medlemmar kommunicerar med varandra på ett öppet, ärligt, förtroendefullt och intensivt sätt. De har förmåga att fråga, lyssna och svara.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Framtidsriktning och förändringsvillighet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Teammedlemmarna tänker framåt och är proaktiva.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Uppgiftsfokusering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koncentrerar sig på att få uppgiften gjord och följer hela tiden utfallet av leveransen.</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Goda individuella prestationer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"lyfter" de individuella prestationerna.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Snabbt agerande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Inga "långbänkar" och kort tid mellan tanke och handling.</a:t>
            </a:r>
          </a:p>
        </p:txBody>
      </p:sp>
      <p:sp>
        <p:nvSpPr>
          <p:cNvPr id="4" name="Rectangle 5">
            <a:extLst>
              <a:ext uri="{FF2B5EF4-FFF2-40B4-BE49-F238E27FC236}">
                <a16:creationId xmlns:a16="http://schemas.microsoft.com/office/drawing/2014/main" id="{AA231161-58EE-9CF1-0E55-C56AA5D61559}"/>
              </a:ext>
            </a:extLst>
          </p:cNvPr>
          <p:cNvSpPr/>
          <p:nvPr/>
        </p:nvSpPr>
        <p:spPr>
          <a:xfrm>
            <a:off x="929770" y="6196484"/>
            <a:ext cx="3730508" cy="230832"/>
          </a:xfrm>
          <a:prstGeom prst="rect">
            <a:avLst/>
          </a:prstGeom>
        </p:spPr>
        <p:txBody>
          <a:bodyPr wrap="none">
            <a:spAutoFit/>
          </a:bodyPr>
          <a:lstStyle/>
          <a:p>
            <a:r>
              <a:rPr lang="sv-SE" sz="900" i="1" dirty="0"/>
              <a:t>Buchholz, S. &amp; Roth, T. (1987) Creating the </a:t>
            </a:r>
            <a:r>
              <a:rPr lang="sv-SE" sz="900" i="1" dirty="0" err="1"/>
              <a:t>High</a:t>
            </a:r>
            <a:r>
              <a:rPr lang="sv-SE" sz="900" i="1" dirty="0"/>
              <a:t> </a:t>
            </a:r>
            <a:r>
              <a:rPr lang="sv-SE" sz="900" i="1" dirty="0" err="1"/>
              <a:t>Performance</a:t>
            </a:r>
            <a:r>
              <a:rPr lang="sv-SE" sz="900" i="1" dirty="0"/>
              <a:t> Team.</a:t>
            </a:r>
          </a:p>
        </p:txBody>
      </p:sp>
      <p:pic>
        <p:nvPicPr>
          <p:cNvPr id="5" name="Bild 4" descr="Klassrum kontur">
            <a:extLst>
              <a:ext uri="{FF2B5EF4-FFF2-40B4-BE49-F238E27FC236}">
                <a16:creationId xmlns:a16="http://schemas.microsoft.com/office/drawing/2014/main" id="{3CBFEC08-6A2F-DA92-B2C5-9B7DA5F4D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8886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B3BCB-655C-6232-0B6D-FD38A290AA5E}"/>
              </a:ext>
            </a:extLst>
          </p:cNvPr>
          <p:cNvSpPr>
            <a:spLocks noGrp="1"/>
          </p:cNvSpPr>
          <p:nvPr>
            <p:ph type="title"/>
          </p:nvPr>
        </p:nvSpPr>
        <p:spPr/>
        <p:txBody>
          <a:bodyPr/>
          <a:lstStyle/>
          <a:p>
            <a:r>
              <a:rPr lang="sv-SE" dirty="0"/>
              <a:t>Kommunikativt ledarskap</a:t>
            </a:r>
          </a:p>
        </p:txBody>
      </p:sp>
      <p:sp>
        <p:nvSpPr>
          <p:cNvPr id="3" name="Platshållare för innehåll 2">
            <a:extLst>
              <a:ext uri="{FF2B5EF4-FFF2-40B4-BE49-F238E27FC236}">
                <a16:creationId xmlns:a16="http://schemas.microsoft.com/office/drawing/2014/main" id="{C0B33D34-E956-8AB6-6BE5-472AAD2AAC30}"/>
              </a:ext>
            </a:extLst>
          </p:cNvPr>
          <p:cNvSpPr>
            <a:spLocks noGrp="1"/>
          </p:cNvSpPr>
          <p:nvPr>
            <p:ph idx="1"/>
          </p:nvPr>
        </p:nvSpPr>
        <p:spPr/>
        <p:txBody>
          <a:bodyPr>
            <a:normAutofit/>
          </a:bodyPr>
          <a:lstStyle/>
          <a:p>
            <a:pPr>
              <a:lnSpc>
                <a:spcPct val="120000"/>
              </a:lnSpc>
            </a:pPr>
            <a:r>
              <a:rPr lang="sv-SE" sz="1600" dirty="0"/>
              <a:t>”En kommunikativ ledare </a:t>
            </a:r>
            <a:r>
              <a:rPr lang="sv-SE" sz="1600" b="1" dirty="0"/>
              <a:t>engagerar medarbetare i dialog</a:t>
            </a:r>
            <a:r>
              <a:rPr lang="sv-SE" sz="1600" dirty="0"/>
              <a:t>, </a:t>
            </a:r>
            <a:r>
              <a:rPr lang="sv-SE" sz="1600" b="1" dirty="0"/>
              <a:t>ger och söker återkoppling</a:t>
            </a:r>
            <a:r>
              <a:rPr lang="sv-SE" sz="1600" dirty="0"/>
              <a:t>, </a:t>
            </a:r>
            <a:r>
              <a:rPr lang="sv-SE" sz="1600" b="1" dirty="0"/>
              <a:t>involverar medarbetare i beslutsfattande</a:t>
            </a:r>
            <a:r>
              <a:rPr lang="sv-SE" sz="1600" dirty="0"/>
              <a:t>, och </a:t>
            </a:r>
            <a:r>
              <a:rPr lang="sv-SE" sz="1600" b="1" dirty="0"/>
              <a:t>uppfattas som öppen och närvarande</a:t>
            </a:r>
            <a:r>
              <a:rPr lang="sv-SE" sz="1600" dirty="0"/>
              <a:t>.”</a:t>
            </a:r>
          </a:p>
          <a:p>
            <a:pPr lvl="1">
              <a:lnSpc>
                <a:spcPct val="120000"/>
              </a:lnSpc>
            </a:pPr>
            <a:r>
              <a:rPr lang="sv-SE" sz="1600" dirty="0"/>
              <a:t>Åtta principer för kommunikativt ledarskap</a:t>
            </a:r>
          </a:p>
          <a:p>
            <a:pPr marL="809625" lvl="2" indent="-457200">
              <a:lnSpc>
                <a:spcPct val="120000"/>
              </a:lnSpc>
              <a:buFont typeface="+mj-lt"/>
              <a:buAutoNum type="arabicPeriod"/>
            </a:pPr>
            <a:r>
              <a:rPr lang="sv-SE" sz="1600" dirty="0"/>
              <a:t>Coachar och ger medarbetare eget ansvar</a:t>
            </a:r>
          </a:p>
          <a:p>
            <a:pPr marL="809625" lvl="2" indent="-457200">
              <a:lnSpc>
                <a:spcPct val="120000"/>
              </a:lnSpc>
              <a:buFont typeface="+mj-lt"/>
              <a:buAutoNum type="arabicPeriod"/>
            </a:pPr>
            <a:r>
              <a:rPr lang="sv-SE" sz="1600" dirty="0"/>
              <a:t>Skapar strukturer som underlättar arbetet</a:t>
            </a:r>
          </a:p>
          <a:p>
            <a:pPr marL="809625" lvl="2" indent="-457200">
              <a:lnSpc>
                <a:spcPct val="120000"/>
              </a:lnSpc>
              <a:buFont typeface="+mj-lt"/>
              <a:buAutoNum type="arabicPeriod"/>
            </a:pPr>
            <a:r>
              <a:rPr lang="sv-SE" sz="1600" dirty="0"/>
              <a:t>Formulerar tydliga förväntningar på kvalitet, produktivitet, och professionalism</a:t>
            </a:r>
          </a:p>
          <a:p>
            <a:pPr marL="809625" lvl="2" indent="-457200">
              <a:lnSpc>
                <a:spcPct val="120000"/>
              </a:lnSpc>
              <a:buFont typeface="+mj-lt"/>
              <a:buAutoNum type="arabicPeriod"/>
            </a:pPr>
            <a:r>
              <a:rPr lang="sv-SE" sz="1600" dirty="0"/>
              <a:t>Är tillgängliga, respektfulla och bryr sig om medarbetarna</a:t>
            </a:r>
          </a:p>
          <a:p>
            <a:pPr marL="809625" lvl="2" indent="-457200">
              <a:lnSpc>
                <a:spcPct val="120000"/>
              </a:lnSpc>
              <a:buFont typeface="+mj-lt"/>
              <a:buAutoNum type="arabicPeriod"/>
            </a:pPr>
            <a:r>
              <a:rPr lang="sv-SE" sz="1600" dirty="0"/>
              <a:t>Löser problem, ger och söker feedback och talar för sin enhet</a:t>
            </a:r>
          </a:p>
          <a:p>
            <a:pPr marL="809625" lvl="2" indent="-457200">
              <a:lnSpc>
                <a:spcPct val="120000"/>
              </a:lnSpc>
              <a:buFont typeface="+mj-lt"/>
              <a:buAutoNum type="arabicPeriod"/>
            </a:pPr>
            <a:r>
              <a:rPr lang="sv-SE" sz="1600" dirty="0"/>
              <a:t>Ger inriktning och hjälper andra att nå sina mål</a:t>
            </a:r>
          </a:p>
          <a:p>
            <a:pPr marL="809625" lvl="2" indent="-457200">
              <a:lnSpc>
                <a:spcPct val="120000"/>
              </a:lnSpc>
              <a:buFont typeface="+mj-lt"/>
              <a:buAutoNum type="arabicPeriod"/>
            </a:pPr>
            <a:r>
              <a:rPr lang="sv-SE" sz="1600" dirty="0"/>
              <a:t>Gestaltar medvetet budskap och händelser</a:t>
            </a:r>
          </a:p>
          <a:p>
            <a:pPr marL="809625" lvl="2" indent="-457200">
              <a:lnSpc>
                <a:spcPct val="120000"/>
              </a:lnSpc>
              <a:buFont typeface="+mj-lt"/>
              <a:buAutoNum type="arabicPeriod"/>
            </a:pPr>
            <a:r>
              <a:rPr lang="sv-SE" sz="1600" dirty="0"/>
              <a:t>Möjliggör och stödjer meningsskapande</a:t>
            </a:r>
          </a:p>
        </p:txBody>
      </p:sp>
      <p:sp>
        <p:nvSpPr>
          <p:cNvPr id="4" name="Rectangle 5">
            <a:extLst>
              <a:ext uri="{FF2B5EF4-FFF2-40B4-BE49-F238E27FC236}">
                <a16:creationId xmlns:a16="http://schemas.microsoft.com/office/drawing/2014/main" id="{FB0D84F2-CB95-EA68-B73A-4DBCE4E6723F}"/>
              </a:ext>
            </a:extLst>
          </p:cNvPr>
          <p:cNvSpPr/>
          <p:nvPr/>
        </p:nvSpPr>
        <p:spPr>
          <a:xfrm>
            <a:off x="1026899" y="6084630"/>
            <a:ext cx="8306437" cy="307777"/>
          </a:xfrm>
          <a:prstGeom prst="rect">
            <a:avLst/>
          </a:prstGeom>
        </p:spPr>
        <p:txBody>
          <a:bodyPr wrap="square">
            <a:spAutoFit/>
          </a:bodyPr>
          <a:lstStyle/>
          <a:p>
            <a:pPr>
              <a:spcAft>
                <a:spcPts val="0"/>
              </a:spcAft>
            </a:pPr>
            <a:r>
              <a:rPr lang="en-US" sz="700" dirty="0">
                <a:latin typeface="Times New Roman" panose="02020603050405020304" pitchFamily="18" charset="0"/>
                <a:ea typeface="Calibri" panose="020F0502020204030204" pitchFamily="34" charset="0"/>
                <a:cs typeface="Calibri" panose="020F0502020204030204" pitchFamily="34" charset="0"/>
              </a:rPr>
              <a:t>Johansson, C, Miller, V. D, </a:t>
            </a:r>
            <a:r>
              <a:rPr lang="en-US" sz="700" dirty="0" err="1">
                <a:latin typeface="Times New Roman" panose="02020603050405020304" pitchFamily="18" charset="0"/>
                <a:ea typeface="Calibri" panose="020F0502020204030204" pitchFamily="34" charset="0"/>
                <a:cs typeface="Calibri" panose="020F0502020204030204" pitchFamily="34" charset="0"/>
              </a:rPr>
              <a:t>Hamrin</a:t>
            </a:r>
            <a:r>
              <a:rPr lang="en-US" sz="700" dirty="0">
                <a:latin typeface="Times New Roman" panose="02020603050405020304" pitchFamily="18" charset="0"/>
                <a:ea typeface="Calibri" panose="020F0502020204030204" pitchFamily="34" charset="0"/>
                <a:cs typeface="Calibri" panose="020F0502020204030204" pitchFamily="34" charset="0"/>
              </a:rPr>
              <a:t>, S 2014: Conceptualizing Communicative Leadership. A framework for analyzing and developing leaders’ communication competence. Corporate Communications: An International Journal. </a:t>
            </a:r>
            <a:r>
              <a:rPr lang="sv-SE" sz="700" dirty="0">
                <a:latin typeface="Times New Roman" panose="02020603050405020304" pitchFamily="18" charset="0"/>
                <a:ea typeface="Calibri" panose="020F0502020204030204" pitchFamily="34" charset="0"/>
                <a:cs typeface="Calibri" panose="020F0502020204030204" pitchFamily="34" charset="0"/>
              </a:rPr>
              <a:t>2014 19(2), 147-165. [18s]</a:t>
            </a:r>
            <a:endParaRPr lang="sv-SE" sz="700" dirty="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5" name="Rektangel 4">
            <a:extLst>
              <a:ext uri="{FF2B5EF4-FFF2-40B4-BE49-F238E27FC236}">
                <a16:creationId xmlns:a16="http://schemas.microsoft.com/office/drawing/2014/main" id="{3BA30616-6DCA-3256-E959-9309003C92B5}"/>
              </a:ext>
            </a:extLst>
          </p:cNvPr>
          <p:cNvSpPr/>
          <p:nvPr/>
        </p:nvSpPr>
        <p:spPr>
          <a:xfrm>
            <a:off x="1228374" y="3231664"/>
            <a:ext cx="4320020" cy="317448"/>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descr="Klassrum kontur">
            <a:extLst>
              <a:ext uri="{FF2B5EF4-FFF2-40B4-BE49-F238E27FC236}">
                <a16:creationId xmlns:a16="http://schemas.microsoft.com/office/drawing/2014/main" id="{702EE1A8-8F6B-DBED-33CD-CD0AC4B3F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81756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924A9-9142-268C-B10B-2F52C48F5A36}"/>
              </a:ext>
            </a:extLst>
          </p:cNvPr>
          <p:cNvSpPr>
            <a:spLocks noGrp="1"/>
          </p:cNvSpPr>
          <p:nvPr>
            <p:ph type="title"/>
          </p:nvPr>
        </p:nvSpPr>
        <p:spPr/>
        <p:txBody>
          <a:bodyPr/>
          <a:lstStyle/>
          <a:p>
            <a:r>
              <a:rPr lang="sv-SE" dirty="0"/>
              <a:t>Googles Project </a:t>
            </a:r>
            <a:r>
              <a:rPr lang="sv-SE" dirty="0" err="1"/>
              <a:t>Aristotle</a:t>
            </a:r>
            <a:endParaRPr lang="sv-SE" dirty="0"/>
          </a:p>
        </p:txBody>
      </p:sp>
      <p:pic>
        <p:nvPicPr>
          <p:cNvPr id="4" name="Picture 2" descr="https://lh3.googleusercontent.com/eQ_WsRq5-q-m_41eEI6GLEObqpxBYJd1pm96gIa-eRSn-QXlPjwO5K6O-DHU8sxny3ChnIQE0mjpnXaaW7QAhQ=s0">
            <a:extLst>
              <a:ext uri="{FF2B5EF4-FFF2-40B4-BE49-F238E27FC236}">
                <a16:creationId xmlns:a16="http://schemas.microsoft.com/office/drawing/2014/main" id="{7911220A-7155-1EDC-E56B-5DC101A82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75" y="2028398"/>
            <a:ext cx="3579004" cy="421474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B4C1FE1E-306D-D6B9-151A-40F18A817D13}"/>
              </a:ext>
            </a:extLst>
          </p:cNvPr>
          <p:cNvPicPr/>
          <p:nvPr/>
        </p:nvPicPr>
        <p:blipFill>
          <a:blip r:embed="rId4"/>
          <a:stretch>
            <a:fillRect/>
          </a:stretch>
        </p:blipFill>
        <p:spPr>
          <a:xfrm>
            <a:off x="6455229" y="1735177"/>
            <a:ext cx="4660695" cy="4711149"/>
          </a:xfrm>
          <a:prstGeom prst="rect">
            <a:avLst/>
          </a:prstGeom>
        </p:spPr>
      </p:pic>
      <p:pic>
        <p:nvPicPr>
          <p:cNvPr id="6" name="Bild 5" descr="Klassrum kontur">
            <a:extLst>
              <a:ext uri="{FF2B5EF4-FFF2-40B4-BE49-F238E27FC236}">
                <a16:creationId xmlns:a16="http://schemas.microsoft.com/office/drawing/2014/main" id="{3D375B15-FDCD-004F-282F-B1BE5CF41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5844" y="65968"/>
            <a:ext cx="607667" cy="607667"/>
          </a:xfrm>
          <a:prstGeom prst="rect">
            <a:avLst/>
          </a:prstGeom>
        </p:spPr>
      </p:pic>
      <p:pic>
        <p:nvPicPr>
          <p:cNvPr id="8" name="Bild 7" descr="Chatt kontur">
            <a:extLst>
              <a:ext uri="{FF2B5EF4-FFF2-40B4-BE49-F238E27FC236}">
                <a16:creationId xmlns:a16="http://schemas.microsoft.com/office/drawing/2014/main" id="{82E2A566-193B-1152-980E-35AAA1631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7852" y="3050"/>
            <a:ext cx="724148" cy="724148"/>
          </a:xfrm>
          <a:prstGeom prst="rect">
            <a:avLst/>
          </a:prstGeom>
        </p:spPr>
      </p:pic>
    </p:spTree>
    <p:extLst>
      <p:ext uri="{BB962C8B-B14F-4D97-AF65-F5344CB8AC3E}">
        <p14:creationId xmlns:p14="http://schemas.microsoft.com/office/powerpoint/2010/main" val="463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942151A-0588-CF2C-88A9-CFDDA815D0AE}"/>
              </a:ext>
            </a:extLst>
          </p:cNvPr>
          <p:cNvPicPr>
            <a:picLocks noChangeAspect="1"/>
          </p:cNvPicPr>
          <p:nvPr/>
        </p:nvPicPr>
        <p:blipFill>
          <a:blip r:embed="rId3"/>
          <a:stretch>
            <a:fillRect/>
          </a:stretch>
        </p:blipFill>
        <p:spPr>
          <a:xfrm>
            <a:off x="3236976" y="628744"/>
            <a:ext cx="5391788" cy="5861944"/>
          </a:xfrm>
          <a:prstGeom prst="rect">
            <a:avLst/>
          </a:prstGeom>
        </p:spPr>
        <p:style>
          <a:lnRef idx="3">
            <a:schemeClr val="lt1"/>
          </a:lnRef>
          <a:fillRef idx="1">
            <a:schemeClr val="accent1"/>
          </a:fillRef>
          <a:effectRef idx="1">
            <a:schemeClr val="accent1"/>
          </a:effectRef>
          <a:fontRef idx="minor">
            <a:schemeClr val="lt1"/>
          </a:fontRef>
        </p:style>
      </p:pic>
      <p:pic>
        <p:nvPicPr>
          <p:cNvPr id="7" name="Bild 6" descr="Chatt kontur">
            <a:extLst>
              <a:ext uri="{FF2B5EF4-FFF2-40B4-BE49-F238E27FC236}">
                <a16:creationId xmlns:a16="http://schemas.microsoft.com/office/drawing/2014/main" id="{1B7F95BC-C428-5EC9-0504-6B43DA968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1357" y="-92989"/>
            <a:ext cx="724148" cy="724148"/>
          </a:xfrm>
          <a:prstGeom prst="rect">
            <a:avLst/>
          </a:prstGeom>
        </p:spPr>
      </p:pic>
    </p:spTree>
    <p:extLst>
      <p:ext uri="{BB962C8B-B14F-4D97-AF65-F5344CB8AC3E}">
        <p14:creationId xmlns:p14="http://schemas.microsoft.com/office/powerpoint/2010/main" val="299052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71028D-5F80-D3F9-7FD7-9C97689A2409}"/>
              </a:ext>
            </a:extLst>
          </p:cNvPr>
          <p:cNvSpPr>
            <a:spLocks noGrp="1"/>
          </p:cNvSpPr>
          <p:nvPr>
            <p:ph type="title"/>
          </p:nvPr>
        </p:nvSpPr>
        <p:spPr/>
        <p:txBody>
          <a:bodyPr/>
          <a:lstStyle/>
          <a:p>
            <a:r>
              <a:rPr lang="sv-SE" dirty="0"/>
              <a:t>Agil leverans – tidigt och ofta</a:t>
            </a:r>
          </a:p>
        </p:txBody>
      </p:sp>
      <p:sp>
        <p:nvSpPr>
          <p:cNvPr id="3" name="Platshållare för innehåll 2">
            <a:extLst>
              <a:ext uri="{FF2B5EF4-FFF2-40B4-BE49-F238E27FC236}">
                <a16:creationId xmlns:a16="http://schemas.microsoft.com/office/drawing/2014/main" id="{2A1B3262-633D-21B6-E0DE-25F0668904F5}"/>
              </a:ext>
            </a:extLst>
          </p:cNvPr>
          <p:cNvSpPr>
            <a:spLocks noGrp="1"/>
          </p:cNvSpPr>
          <p:nvPr>
            <p:ph idx="1"/>
          </p:nvPr>
        </p:nvSpPr>
        <p:spPr>
          <a:xfrm>
            <a:off x="838200" y="1825625"/>
            <a:ext cx="4585138" cy="4351338"/>
          </a:xfrm>
        </p:spPr>
        <p:txBody>
          <a:bodyPr/>
          <a:lstStyle/>
          <a:p>
            <a:r>
              <a:rPr lang="sv-SE" dirty="0"/>
              <a:t>Levererar vi tidigt och ofta</a:t>
            </a:r>
          </a:p>
          <a:p>
            <a:pPr lvl="1"/>
            <a:r>
              <a:rPr lang="sv-SE" dirty="0"/>
              <a:t>skapar vi värde tidigt </a:t>
            </a:r>
          </a:p>
          <a:p>
            <a:pPr lvl="1"/>
            <a:r>
              <a:rPr lang="sv-SE" dirty="0"/>
              <a:t>reducerar vi risken</a:t>
            </a:r>
          </a:p>
          <a:p>
            <a:pPr lvl="1"/>
            <a:r>
              <a:rPr lang="sv-SE" dirty="0"/>
              <a:t>lär vi oss tidigt</a:t>
            </a:r>
          </a:p>
          <a:p>
            <a:pPr lvl="1"/>
            <a:r>
              <a:rPr lang="sv-SE" dirty="0"/>
              <a:t>har vi kul! Det är kul att leverera, det är kul att få feedback! </a:t>
            </a:r>
          </a:p>
          <a:p>
            <a:endParaRPr lang="sv-SE" dirty="0"/>
          </a:p>
        </p:txBody>
      </p:sp>
      <p:pic>
        <p:nvPicPr>
          <p:cNvPr id="5" name="Bildobjekt 4">
            <a:extLst>
              <a:ext uri="{FF2B5EF4-FFF2-40B4-BE49-F238E27FC236}">
                <a16:creationId xmlns:a16="http://schemas.microsoft.com/office/drawing/2014/main" id="{54597328-A7DA-3213-0A46-DA90CF5BAB07}"/>
              </a:ext>
            </a:extLst>
          </p:cNvPr>
          <p:cNvPicPr>
            <a:picLocks noChangeAspect="1"/>
          </p:cNvPicPr>
          <p:nvPr/>
        </p:nvPicPr>
        <p:blipFill>
          <a:blip r:embed="rId3"/>
          <a:stretch>
            <a:fillRect/>
          </a:stretch>
        </p:blipFill>
        <p:spPr>
          <a:xfrm>
            <a:off x="6096000" y="1690688"/>
            <a:ext cx="5368157" cy="4039147"/>
          </a:xfrm>
          <a:prstGeom prst="rect">
            <a:avLst/>
          </a:prstGeom>
        </p:spPr>
      </p:pic>
    </p:spTree>
    <p:extLst>
      <p:ext uri="{BB962C8B-B14F-4D97-AF65-F5344CB8AC3E}">
        <p14:creationId xmlns:p14="http://schemas.microsoft.com/office/powerpoint/2010/main" val="290872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ubrik 1">
            <a:extLst>
              <a:ext uri="{FF2B5EF4-FFF2-40B4-BE49-F238E27FC236}">
                <a16:creationId xmlns:a16="http://schemas.microsoft.com/office/drawing/2014/main" id="{D69A5610-8D9A-831A-CA7B-0750A8E54BD9}"/>
              </a:ext>
            </a:extLst>
          </p:cNvPr>
          <p:cNvSpPr>
            <a:spLocks noGrp="1"/>
          </p:cNvSpPr>
          <p:nvPr>
            <p:ph type="title"/>
          </p:nvPr>
        </p:nvSpPr>
        <p:spPr>
          <a:xfrm>
            <a:off x="838200" y="365125"/>
            <a:ext cx="10515599" cy="1325563"/>
          </a:xfrm>
        </p:spPr>
        <p:txBody>
          <a:bodyPr>
            <a:normAutofit/>
          </a:bodyPr>
          <a:lstStyle/>
          <a:p>
            <a:r>
              <a:rPr lang="sv-SE" dirty="0"/>
              <a:t>PDCA</a:t>
            </a:r>
          </a:p>
        </p:txBody>
      </p:sp>
      <p:sp>
        <p:nvSpPr>
          <p:cNvPr id="3" name="Platshållare för innehåll 2">
            <a:extLst>
              <a:ext uri="{FF2B5EF4-FFF2-40B4-BE49-F238E27FC236}">
                <a16:creationId xmlns:a16="http://schemas.microsoft.com/office/drawing/2014/main" id="{B637E0C9-4B47-3535-2C96-0BEB4272F0B1}"/>
              </a:ext>
            </a:extLst>
          </p:cNvPr>
          <p:cNvSpPr>
            <a:spLocks noGrp="1"/>
          </p:cNvSpPr>
          <p:nvPr>
            <p:ph idx="1"/>
          </p:nvPr>
        </p:nvSpPr>
        <p:spPr>
          <a:xfrm>
            <a:off x="838200" y="1825625"/>
            <a:ext cx="5393361" cy="4351338"/>
          </a:xfrm>
        </p:spPr>
        <p:txBody>
          <a:bodyPr>
            <a:normAutofit/>
          </a:bodyPr>
          <a:lstStyle/>
          <a:p>
            <a:pPr marL="342900" lvl="0" indent="-342900">
              <a:buFont typeface="Symbol" panose="05050102010706020507" pitchFamily="18" charset="2"/>
              <a:buChar char=""/>
            </a:pPr>
            <a:r>
              <a:rPr lang="sv-SE" sz="2000" b="1" kern="100">
                <a:effectLst/>
                <a:latin typeface="Aptos" panose="020B0004020202020204" pitchFamily="34" charset="0"/>
                <a:ea typeface="Aptos" panose="020B0004020202020204" pitchFamily="34" charset="0"/>
                <a:cs typeface="Times New Roman" panose="02020603050405020304" pitchFamily="18" charset="0"/>
              </a:rPr>
              <a:t>Plan</a:t>
            </a:r>
            <a:r>
              <a:rPr lang="sv-SE" sz="2000" kern="100">
                <a:effectLst/>
                <a:latin typeface="Aptos" panose="020B0004020202020204" pitchFamily="34" charset="0"/>
                <a:ea typeface="Aptos" panose="020B0004020202020204" pitchFamily="34" charset="0"/>
                <a:cs typeface="Times New Roman" panose="02020603050405020304" pitchFamily="18" charset="0"/>
              </a:rPr>
              <a:t>, där man baserat på uppdraget tar fram en plan. Planen kan ha olika tidsperspektiv. Ju längre fram i tiden, desto mer diffus. </a:t>
            </a:r>
          </a:p>
          <a:p>
            <a:pPr marL="342900" lvl="0" indent="-342900">
              <a:buFont typeface="Symbol" panose="05050102010706020507" pitchFamily="18" charset="2"/>
              <a:buChar char=""/>
            </a:pPr>
            <a:r>
              <a:rPr lang="sv-SE" sz="2000" b="1" kern="100">
                <a:effectLst/>
                <a:latin typeface="Aptos" panose="020B0004020202020204" pitchFamily="34" charset="0"/>
                <a:ea typeface="Aptos" panose="020B0004020202020204" pitchFamily="34" charset="0"/>
                <a:cs typeface="Times New Roman" panose="02020603050405020304" pitchFamily="18" charset="0"/>
              </a:rPr>
              <a:t>Do</a:t>
            </a:r>
            <a:r>
              <a:rPr lang="sv-SE" sz="2000" kern="100">
                <a:effectLst/>
                <a:latin typeface="Aptos" panose="020B0004020202020204" pitchFamily="34" charset="0"/>
                <a:ea typeface="Aptos" panose="020B0004020202020204" pitchFamily="34" charset="0"/>
                <a:cs typeface="Times New Roman" panose="02020603050405020304" pitchFamily="18" charset="0"/>
              </a:rPr>
              <a:t>, där innehållet i planen utvecklas (med fördel i små steg). </a:t>
            </a:r>
          </a:p>
          <a:p>
            <a:pPr marL="342900" lvl="0" indent="-342900">
              <a:buFont typeface="Symbol" panose="05050102010706020507" pitchFamily="18" charset="2"/>
              <a:buChar char=""/>
            </a:pPr>
            <a:r>
              <a:rPr lang="sv-SE" sz="2000" b="1" kern="100">
                <a:effectLst/>
                <a:latin typeface="Aptos" panose="020B0004020202020204" pitchFamily="34" charset="0"/>
                <a:ea typeface="Aptos" panose="020B0004020202020204" pitchFamily="34" charset="0"/>
                <a:cs typeface="Times New Roman" panose="02020603050405020304" pitchFamily="18" charset="0"/>
              </a:rPr>
              <a:t>Check</a:t>
            </a:r>
            <a:r>
              <a:rPr lang="sv-SE" sz="2000" kern="100">
                <a:effectLst/>
                <a:latin typeface="Aptos" panose="020B0004020202020204" pitchFamily="34" charset="0"/>
                <a:ea typeface="Aptos" panose="020B0004020202020204" pitchFamily="34" charset="0"/>
                <a:cs typeface="Times New Roman" panose="02020603050405020304" pitchFamily="18" charset="0"/>
              </a:rPr>
              <a:t>, där resultatet visas upp och analyseras för att identifiera förbättringar och nästa steg/experiment.</a:t>
            </a:r>
          </a:p>
          <a:p>
            <a:pPr marL="342900" lvl="0" indent="-342900">
              <a:spcAft>
                <a:spcPts val="800"/>
              </a:spcAft>
              <a:buFont typeface="Symbol" panose="05050102010706020507" pitchFamily="18" charset="2"/>
              <a:buChar char=""/>
            </a:pPr>
            <a:r>
              <a:rPr lang="sv-SE" sz="2000" b="1" kern="100" err="1">
                <a:effectLst/>
                <a:latin typeface="Aptos" panose="020B0004020202020204" pitchFamily="34" charset="0"/>
                <a:ea typeface="Aptos" panose="020B0004020202020204" pitchFamily="34" charset="0"/>
                <a:cs typeface="Times New Roman" panose="02020603050405020304" pitchFamily="18" charset="0"/>
              </a:rPr>
              <a:t>Act</a:t>
            </a:r>
            <a:r>
              <a:rPr lang="sv-SE" sz="2000" kern="100">
                <a:effectLst/>
                <a:latin typeface="Aptos" panose="020B0004020202020204" pitchFamily="34" charset="0"/>
                <a:ea typeface="Aptos" panose="020B0004020202020204" pitchFamily="34" charset="0"/>
                <a:cs typeface="Times New Roman" panose="02020603050405020304" pitchFamily="18" charset="0"/>
              </a:rPr>
              <a:t>, där man baserat på insikter från föregående steg (check) agerar genom att antingen fortsätta, avsluta eller justera vilket resulterar i en ny plan som inleder en ny PDCA-cykel. </a:t>
            </a:r>
          </a:p>
          <a:p>
            <a:endParaRPr lang="sv-SE" sz="2000"/>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367AA9AC-98D5-3B08-6864-56888872E32E}"/>
              </a:ext>
            </a:extLst>
          </p:cNvPr>
          <p:cNvPicPr>
            <a:picLocks noChangeAspect="1"/>
          </p:cNvPicPr>
          <p:nvPr/>
        </p:nvPicPr>
        <p:blipFill>
          <a:blip r:embed="rId3"/>
          <a:stretch>
            <a:fillRect/>
          </a:stretch>
        </p:blipFill>
        <p:spPr>
          <a:xfrm>
            <a:off x="7120874" y="2693331"/>
            <a:ext cx="4221597" cy="2248000"/>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pic>
        <p:nvPicPr>
          <p:cNvPr id="5" name="Bild 4" descr="Klassrum kontur">
            <a:extLst>
              <a:ext uri="{FF2B5EF4-FFF2-40B4-BE49-F238E27FC236}">
                <a16:creationId xmlns:a16="http://schemas.microsoft.com/office/drawing/2014/main" id="{C3B09788-067F-26AD-0347-F7689193A7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19717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C8FEE5C-9E92-793E-C686-67EF6234375B}"/>
              </a:ext>
            </a:extLst>
          </p:cNvPr>
          <p:cNvSpPr>
            <a:spLocks noGrp="1"/>
          </p:cNvSpPr>
          <p:nvPr>
            <p:ph type="title"/>
          </p:nvPr>
        </p:nvSpPr>
        <p:spPr>
          <a:xfrm>
            <a:off x="411480" y="991443"/>
            <a:ext cx="4443154" cy="1087819"/>
          </a:xfrm>
        </p:spPr>
        <p:txBody>
          <a:bodyPr anchor="b">
            <a:normAutofit/>
          </a:bodyPr>
          <a:lstStyle/>
          <a:p>
            <a:r>
              <a:rPr lang="sv-SE" sz="3400"/>
              <a:t>Grundstruktur för teamet</a:t>
            </a:r>
          </a:p>
        </p:txBody>
      </p:sp>
      <p:sp>
        <p:nvSpPr>
          <p:cNvPr id="26" name="Rectangle 2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a:extLst>
              <a:ext uri="{FF2B5EF4-FFF2-40B4-BE49-F238E27FC236}">
                <a16:creationId xmlns:a16="http://schemas.microsoft.com/office/drawing/2014/main" id="{13BC2CFB-BC36-6385-6710-82A7C42A23DA}"/>
              </a:ext>
            </a:extLst>
          </p:cNvPr>
          <p:cNvSpPr>
            <a:spLocks noGrp="1"/>
          </p:cNvSpPr>
          <p:nvPr>
            <p:ph idx="1"/>
          </p:nvPr>
        </p:nvSpPr>
        <p:spPr>
          <a:xfrm>
            <a:off x="411480" y="2684095"/>
            <a:ext cx="4800600" cy="3492868"/>
          </a:xfrm>
        </p:spPr>
        <p:txBody>
          <a:bodyPr>
            <a:normAutofit fontScale="70000" lnSpcReduction="20000"/>
          </a:bodyPr>
          <a:lstStyle/>
          <a:p>
            <a:r>
              <a:rPr lang="sv-SE" sz="1900" b="1" dirty="0"/>
              <a:t>Inledande planeringsmöte</a:t>
            </a:r>
          </a:p>
          <a:p>
            <a:pPr lvl="1"/>
            <a:r>
              <a:rPr lang="sv-SE" sz="1900" dirty="0"/>
              <a:t>Börja med slutet i sikte. Planera vad ni vill visa upp vid nästa milstolpe, det vill säga nästa demotillfälle. Vad behöver hända för att ni ska kunna göra det?</a:t>
            </a:r>
          </a:p>
          <a:p>
            <a:r>
              <a:rPr lang="sv-SE" sz="1900" b="1" dirty="0"/>
              <a:t>Dagligt möte </a:t>
            </a:r>
          </a:p>
          <a:p>
            <a:pPr lvl="1"/>
            <a:r>
              <a:rPr lang="sv-SE" sz="1900" dirty="0"/>
              <a:t>Kort synk varje dag för att kolla att alla mår bra och om någon behöver hjälp för att nå dit ni kom överens om på den inledande planeringen. Eller kanske måste ni parera och planera om.</a:t>
            </a:r>
          </a:p>
          <a:p>
            <a:r>
              <a:rPr lang="sv-SE" sz="1900" b="1" dirty="0"/>
              <a:t>Demo</a:t>
            </a:r>
          </a:p>
          <a:p>
            <a:pPr lvl="1"/>
            <a:r>
              <a:rPr lang="sv-SE" sz="1900" dirty="0"/>
              <a:t>Den viktiga milstolpen då resultatet av två veckors samarbete demonstreras för intressenter för att få feedback.</a:t>
            </a:r>
          </a:p>
          <a:p>
            <a:r>
              <a:rPr lang="sv-SE" sz="1900" b="1" dirty="0"/>
              <a:t>Retrospektiv</a:t>
            </a:r>
          </a:p>
          <a:p>
            <a:pPr lvl="1"/>
            <a:r>
              <a:rPr lang="sv-SE" sz="1900" dirty="0"/>
              <a:t>Tillfälle för teamet att tillsammans reflektera kring vad som har fungerat bra och vad som kan bli bättre, gärna med förslag på konkreta förbättringar. </a:t>
            </a:r>
          </a:p>
          <a:p>
            <a:endParaRPr lang="sv-SE" sz="1100" dirty="0"/>
          </a:p>
        </p:txBody>
      </p:sp>
      <p:pic>
        <p:nvPicPr>
          <p:cNvPr id="6" name="Bildobjekt 5">
            <a:extLst>
              <a:ext uri="{FF2B5EF4-FFF2-40B4-BE49-F238E27FC236}">
                <a16:creationId xmlns:a16="http://schemas.microsoft.com/office/drawing/2014/main" id="{E778FAAA-291A-F9F6-8139-48473C254097}"/>
              </a:ext>
            </a:extLst>
          </p:cNvPr>
          <p:cNvPicPr>
            <a:picLocks noChangeAspect="1"/>
          </p:cNvPicPr>
          <p:nvPr/>
        </p:nvPicPr>
        <p:blipFill>
          <a:blip r:embed="rId3"/>
          <a:stretch>
            <a:fillRect/>
          </a:stretch>
        </p:blipFill>
        <p:spPr>
          <a:xfrm>
            <a:off x="5385816" y="1598005"/>
            <a:ext cx="6440424" cy="3606636"/>
          </a:xfrm>
          <a:prstGeom prst="rect">
            <a:avLst/>
          </a:prstGeom>
        </p:spPr>
      </p:pic>
      <p:pic>
        <p:nvPicPr>
          <p:cNvPr id="4" name="Bild 3" descr="Klassrum kontur">
            <a:extLst>
              <a:ext uri="{FF2B5EF4-FFF2-40B4-BE49-F238E27FC236}">
                <a16:creationId xmlns:a16="http://schemas.microsoft.com/office/drawing/2014/main" id="{4EA13F61-3A95-4586-8274-70BA20D954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81150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75381A-8CDF-E22E-5E4E-05067FED5860}"/>
              </a:ext>
            </a:extLst>
          </p:cNvPr>
          <p:cNvSpPr>
            <a:spLocks noGrp="1"/>
          </p:cNvSpPr>
          <p:nvPr>
            <p:ph type="title"/>
          </p:nvPr>
        </p:nvSpPr>
        <p:spPr/>
        <p:txBody>
          <a:bodyPr/>
          <a:lstStyle/>
          <a:p>
            <a:r>
              <a:rPr lang="sv-SE" dirty="0"/>
              <a:t>Reflektionsfråga </a:t>
            </a:r>
          </a:p>
        </p:txBody>
      </p:sp>
      <p:sp>
        <p:nvSpPr>
          <p:cNvPr id="3" name="Platshållare för innehåll 2">
            <a:extLst>
              <a:ext uri="{FF2B5EF4-FFF2-40B4-BE49-F238E27FC236}">
                <a16:creationId xmlns:a16="http://schemas.microsoft.com/office/drawing/2014/main" id="{2707C937-FBAA-BD3E-6BB3-E989D0EB2157}"/>
              </a:ext>
            </a:extLst>
          </p:cNvPr>
          <p:cNvSpPr>
            <a:spLocks noGrp="1"/>
          </p:cNvSpPr>
          <p:nvPr>
            <p:ph idx="1"/>
          </p:nvPr>
        </p:nvSpPr>
        <p:spPr/>
        <p:txBody>
          <a:bodyPr/>
          <a:lstStyle/>
          <a:p>
            <a:r>
              <a:rPr lang="sv-SE" dirty="0"/>
              <a:t>Hur kan ni i ert team tillämpa PDCA-cykeln på ett sätt som skapar både psykologisk trygghet och en kultur av kontinuerligt lärande och utveckling?</a:t>
            </a:r>
          </a:p>
        </p:txBody>
      </p:sp>
      <p:pic>
        <p:nvPicPr>
          <p:cNvPr id="4" name="Bild 3" descr="Klotter kontur">
            <a:extLst>
              <a:ext uri="{FF2B5EF4-FFF2-40B4-BE49-F238E27FC236}">
                <a16:creationId xmlns:a16="http://schemas.microsoft.com/office/drawing/2014/main" id="{18CB2761-5872-529B-35E9-D93B446CEB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101C83A6-F200-5BBC-DDFA-BA5E5EDFC3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878933F1-A1A7-E641-8836-51C924918D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pic>
        <p:nvPicPr>
          <p:cNvPr id="9" name="Bildobjekt 8">
            <a:extLst>
              <a:ext uri="{FF2B5EF4-FFF2-40B4-BE49-F238E27FC236}">
                <a16:creationId xmlns:a16="http://schemas.microsoft.com/office/drawing/2014/main" id="{F7FDF697-1A83-D406-F6C5-D47C62D1A1F4}"/>
              </a:ext>
            </a:extLst>
          </p:cNvPr>
          <p:cNvPicPr>
            <a:picLocks noChangeAspect="1"/>
          </p:cNvPicPr>
          <p:nvPr/>
        </p:nvPicPr>
        <p:blipFill>
          <a:blip r:embed="rId9"/>
          <a:stretch>
            <a:fillRect/>
          </a:stretch>
        </p:blipFill>
        <p:spPr>
          <a:xfrm>
            <a:off x="838200" y="3319316"/>
            <a:ext cx="5378726" cy="2857647"/>
          </a:xfrm>
          <a:prstGeom prst="rect">
            <a:avLst/>
          </a:prstGeom>
        </p:spPr>
      </p:pic>
      <p:pic>
        <p:nvPicPr>
          <p:cNvPr id="8" name="Bildobjekt 7">
            <a:extLst>
              <a:ext uri="{FF2B5EF4-FFF2-40B4-BE49-F238E27FC236}">
                <a16:creationId xmlns:a16="http://schemas.microsoft.com/office/drawing/2014/main" id="{6C8DC191-6427-9217-23C9-1A7113CC5AC9}"/>
              </a:ext>
            </a:extLst>
          </p:cNvPr>
          <p:cNvPicPr>
            <a:picLocks noChangeAspect="1"/>
          </p:cNvPicPr>
          <p:nvPr/>
        </p:nvPicPr>
        <p:blipFill>
          <a:blip r:embed="rId10"/>
          <a:stretch>
            <a:fillRect/>
          </a:stretch>
        </p:blipFill>
        <p:spPr>
          <a:xfrm>
            <a:off x="6920542" y="3207208"/>
            <a:ext cx="4499879" cy="2969755"/>
          </a:xfrm>
          <a:prstGeom prst="rect">
            <a:avLst/>
          </a:prstGeom>
        </p:spPr>
      </p:pic>
    </p:spTree>
    <p:extLst>
      <p:ext uri="{BB962C8B-B14F-4D97-AF65-F5344CB8AC3E}">
        <p14:creationId xmlns:p14="http://schemas.microsoft.com/office/powerpoint/2010/main" val="384678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ight Arrow 8">
            <a:extLst>
              <a:ext uri="{FF2B5EF4-FFF2-40B4-BE49-F238E27FC236}">
                <a16:creationId xmlns:a16="http://schemas.microsoft.com/office/drawing/2014/main" id="{269F3232-1B7B-5885-7A15-90EE4AB6BCF0}"/>
              </a:ext>
            </a:extLst>
          </p:cNvPr>
          <p:cNvSpPr/>
          <p:nvPr/>
        </p:nvSpPr>
        <p:spPr>
          <a:xfrm>
            <a:off x="9887178" y="2550278"/>
            <a:ext cx="2153451" cy="564465"/>
          </a:xfrm>
          <a:prstGeom prst="rightArrow">
            <a:avLst/>
          </a:prstGeom>
          <a:solidFill>
            <a:srgbClr val="92D050">
              <a:alpha val="5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7BAEA2">
                  <a:lumMod val="40000"/>
                  <a:lumOff val="6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00328063"/>
              </p:ext>
            </p:extLst>
          </p:nvPr>
        </p:nvGraphicFramePr>
        <p:xfrm>
          <a:off x="2907614" y="2089124"/>
          <a:ext cx="6021135" cy="3837309"/>
        </p:xfrm>
        <a:graphic>
          <a:graphicData uri="http://schemas.openxmlformats.org/drawingml/2006/table">
            <a:tbl>
              <a:tblPr>
                <a:tableStyleId>{073A0DAA-6AF3-43AB-8588-CEC1D06C72B9}</a:tableStyleId>
              </a:tblPr>
              <a:tblGrid>
                <a:gridCol w="2007045">
                  <a:extLst>
                    <a:ext uri="{9D8B030D-6E8A-4147-A177-3AD203B41FA5}">
                      <a16:colId xmlns:a16="http://schemas.microsoft.com/office/drawing/2014/main" val="20000"/>
                    </a:ext>
                  </a:extLst>
                </a:gridCol>
                <a:gridCol w="2007045">
                  <a:extLst>
                    <a:ext uri="{9D8B030D-6E8A-4147-A177-3AD203B41FA5}">
                      <a16:colId xmlns:a16="http://schemas.microsoft.com/office/drawing/2014/main" val="20001"/>
                    </a:ext>
                  </a:extLst>
                </a:gridCol>
                <a:gridCol w="2007045">
                  <a:extLst>
                    <a:ext uri="{9D8B030D-6E8A-4147-A177-3AD203B41FA5}">
                      <a16:colId xmlns:a16="http://schemas.microsoft.com/office/drawing/2014/main" val="20002"/>
                    </a:ext>
                  </a:extLst>
                </a:gridCol>
              </a:tblGrid>
              <a:tr h="1279103">
                <a:tc>
                  <a:txBody>
                    <a:bodyPr/>
                    <a:lstStyle/>
                    <a:p>
                      <a:pPr algn="ctr"/>
                      <a:r>
                        <a:rPr lang="sv-SE" sz="1300" dirty="0"/>
                        <a:t>4</a:t>
                      </a:r>
                    </a:p>
                  </a:txBody>
                  <a:tcPr anchor="ctr">
                    <a:solidFill>
                      <a:schemeClr val="bg2"/>
                    </a:solidFill>
                  </a:tcPr>
                </a:tc>
                <a:tc>
                  <a:txBody>
                    <a:bodyPr/>
                    <a:lstStyle/>
                    <a:p>
                      <a:pPr algn="ctr"/>
                      <a:r>
                        <a:rPr lang="sv-SE" sz="1300" dirty="0"/>
                        <a:t>2</a:t>
                      </a:r>
                    </a:p>
                  </a:txBody>
                  <a:tcPr anchor="ctr">
                    <a:solidFill>
                      <a:schemeClr val="accent6">
                        <a:lumMod val="40000"/>
                        <a:lumOff val="60000"/>
                      </a:schemeClr>
                    </a:solidFill>
                  </a:tcPr>
                </a:tc>
                <a:tc>
                  <a:txBody>
                    <a:bodyPr/>
                    <a:lstStyle/>
                    <a:p>
                      <a:pPr algn="ctr"/>
                      <a:r>
                        <a:rPr lang="sv-SE" sz="1300" dirty="0"/>
                        <a:t>1</a:t>
                      </a:r>
                    </a:p>
                  </a:txBody>
                  <a:tcPr anchor="ctr">
                    <a:solidFill>
                      <a:schemeClr val="accent6">
                        <a:lumMod val="40000"/>
                        <a:lumOff val="60000"/>
                      </a:schemeClr>
                    </a:solidFill>
                  </a:tcPr>
                </a:tc>
                <a:extLst>
                  <a:ext uri="{0D108BD9-81ED-4DB2-BD59-A6C34878D82A}">
                    <a16:rowId xmlns:a16="http://schemas.microsoft.com/office/drawing/2014/main" val="10000"/>
                  </a:ext>
                </a:extLst>
              </a:tr>
              <a:tr h="1279103">
                <a:tc>
                  <a:txBody>
                    <a:bodyPr/>
                    <a:lstStyle/>
                    <a:p>
                      <a:pPr algn="ctr"/>
                      <a:r>
                        <a:rPr lang="sv-SE" sz="1300" dirty="0"/>
                        <a:t>7</a:t>
                      </a:r>
                    </a:p>
                  </a:txBody>
                  <a:tcPr anchor="ctr">
                    <a:solidFill>
                      <a:srgbClr val="FF7C80"/>
                    </a:solidFill>
                  </a:tcPr>
                </a:tc>
                <a:tc>
                  <a:txBody>
                    <a:bodyPr/>
                    <a:lstStyle/>
                    <a:p>
                      <a:pPr algn="ctr"/>
                      <a:r>
                        <a:rPr lang="sv-SE" sz="1300" dirty="0"/>
                        <a:t>5</a:t>
                      </a:r>
                    </a:p>
                  </a:txBody>
                  <a:tcPr anchor="ctr">
                    <a:solidFill>
                      <a:schemeClr val="bg2"/>
                    </a:solidFill>
                  </a:tcPr>
                </a:tc>
                <a:tc>
                  <a:txBody>
                    <a:bodyPr/>
                    <a:lstStyle/>
                    <a:p>
                      <a:pPr algn="ctr"/>
                      <a:r>
                        <a:rPr lang="sv-SE" sz="1300" dirty="0"/>
                        <a:t>3</a:t>
                      </a:r>
                    </a:p>
                  </a:txBody>
                  <a:tcPr anchor="ctr">
                    <a:solidFill>
                      <a:schemeClr val="accent6">
                        <a:lumMod val="40000"/>
                        <a:lumOff val="60000"/>
                      </a:schemeClr>
                    </a:solidFill>
                  </a:tcPr>
                </a:tc>
                <a:extLst>
                  <a:ext uri="{0D108BD9-81ED-4DB2-BD59-A6C34878D82A}">
                    <a16:rowId xmlns:a16="http://schemas.microsoft.com/office/drawing/2014/main" val="10001"/>
                  </a:ext>
                </a:extLst>
              </a:tr>
              <a:tr h="1279103">
                <a:tc>
                  <a:txBody>
                    <a:bodyPr/>
                    <a:lstStyle/>
                    <a:p>
                      <a:pPr algn="ctr"/>
                      <a:r>
                        <a:rPr lang="sv-SE" sz="1300" dirty="0"/>
                        <a:t>9</a:t>
                      </a:r>
                    </a:p>
                  </a:txBody>
                  <a:tcPr anchor="ctr">
                    <a:solidFill>
                      <a:srgbClr val="FF7C80"/>
                    </a:solidFill>
                  </a:tcPr>
                </a:tc>
                <a:tc>
                  <a:txBody>
                    <a:bodyPr/>
                    <a:lstStyle/>
                    <a:p>
                      <a:pPr algn="ctr"/>
                      <a:r>
                        <a:rPr lang="sv-SE" sz="1300" dirty="0"/>
                        <a:t>8</a:t>
                      </a:r>
                    </a:p>
                  </a:txBody>
                  <a:tcPr anchor="ctr">
                    <a:solidFill>
                      <a:srgbClr val="FF7C80"/>
                    </a:solidFill>
                  </a:tcPr>
                </a:tc>
                <a:tc>
                  <a:txBody>
                    <a:bodyPr/>
                    <a:lstStyle/>
                    <a:p>
                      <a:pPr algn="ctr"/>
                      <a:r>
                        <a:rPr lang="sv-SE" sz="1300" dirty="0"/>
                        <a:t>6</a:t>
                      </a:r>
                    </a:p>
                  </a:txBody>
                  <a:tcPr anchor="ctr">
                    <a:solidFill>
                      <a:schemeClr val="bg2"/>
                    </a:solidFill>
                  </a:tcPr>
                </a:tc>
                <a:extLst>
                  <a:ext uri="{0D108BD9-81ED-4DB2-BD59-A6C34878D82A}">
                    <a16:rowId xmlns:a16="http://schemas.microsoft.com/office/drawing/2014/main" val="10002"/>
                  </a:ext>
                </a:extLst>
              </a:tr>
            </a:tbl>
          </a:graphicData>
        </a:graphic>
      </p:graphicFrame>
      <p:cxnSp>
        <p:nvCxnSpPr>
          <p:cNvPr id="6" name="Straight Arrow Connector 5"/>
          <p:cNvCxnSpPr/>
          <p:nvPr/>
        </p:nvCxnSpPr>
        <p:spPr>
          <a:xfrm flipV="1">
            <a:off x="2132243" y="1970747"/>
            <a:ext cx="16043" cy="407406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131276" y="3988818"/>
            <a:ext cx="4777304" cy="369332"/>
          </a:xfrm>
          <a:prstGeom prst="rect">
            <a:avLst/>
          </a:prstGeom>
          <a:noFill/>
        </p:spPr>
        <p:txBody>
          <a:bodyPr wrap="square" rtlCol="0">
            <a:spAutoFit/>
          </a:bodyPr>
          <a:lstStyle/>
          <a:p>
            <a:pPr algn="ctr"/>
            <a:r>
              <a:rPr lang="sv-SE" dirty="0">
                <a:solidFill>
                  <a:srgbClr val="000000"/>
                </a:solidFill>
              </a:rPr>
              <a:t>Potentiellt värde</a:t>
            </a:r>
          </a:p>
        </p:txBody>
      </p:sp>
      <p:cxnSp>
        <p:nvCxnSpPr>
          <p:cNvPr id="8" name="Straight Arrow Connector 7"/>
          <p:cNvCxnSpPr/>
          <p:nvPr/>
        </p:nvCxnSpPr>
        <p:spPr>
          <a:xfrm flipH="1">
            <a:off x="2907614" y="6353588"/>
            <a:ext cx="6021136" cy="10695"/>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29528" y="5926432"/>
            <a:ext cx="4777304" cy="369332"/>
          </a:xfrm>
          <a:prstGeom prst="rect">
            <a:avLst/>
          </a:prstGeom>
          <a:noFill/>
        </p:spPr>
        <p:txBody>
          <a:bodyPr wrap="square" rtlCol="0">
            <a:spAutoFit/>
          </a:bodyPr>
          <a:lstStyle/>
          <a:p>
            <a:pPr algn="ctr"/>
            <a:r>
              <a:rPr lang="sv-SE" dirty="0">
                <a:solidFill>
                  <a:srgbClr val="000000"/>
                </a:solidFill>
              </a:rPr>
              <a:t>Storlek</a:t>
            </a:r>
          </a:p>
        </p:txBody>
      </p:sp>
      <p:cxnSp>
        <p:nvCxnSpPr>
          <p:cNvPr id="23" name="Straight Connector 22"/>
          <p:cNvCxnSpPr>
            <a:cxnSpLocks/>
          </p:cNvCxnSpPr>
          <p:nvPr/>
        </p:nvCxnSpPr>
        <p:spPr>
          <a:xfrm>
            <a:off x="9669610" y="2294788"/>
            <a:ext cx="228002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654299" y="1962277"/>
            <a:ext cx="867158" cy="307777"/>
          </a:xfrm>
          <a:prstGeom prst="rect">
            <a:avLst/>
          </a:prstGeom>
          <a:noFill/>
        </p:spPr>
        <p:txBody>
          <a:bodyPr wrap="square" rtlCol="0">
            <a:spAutoFit/>
          </a:bodyPr>
          <a:lstStyle/>
          <a:p>
            <a:r>
              <a:rPr lang="sv-SE" sz="1400" dirty="0">
                <a:solidFill>
                  <a:srgbClr val="000000"/>
                </a:solidFill>
              </a:rPr>
              <a:t>Att göra</a:t>
            </a:r>
          </a:p>
        </p:txBody>
      </p:sp>
      <p:sp>
        <p:nvSpPr>
          <p:cNvPr id="25" name="TextBox 24"/>
          <p:cNvSpPr txBox="1"/>
          <p:nvPr/>
        </p:nvSpPr>
        <p:spPr>
          <a:xfrm>
            <a:off x="10671098" y="1962277"/>
            <a:ext cx="742211" cy="307777"/>
          </a:xfrm>
          <a:prstGeom prst="rect">
            <a:avLst/>
          </a:prstGeom>
          <a:noFill/>
        </p:spPr>
        <p:txBody>
          <a:bodyPr wrap="square" rtlCol="0">
            <a:spAutoFit/>
          </a:bodyPr>
          <a:lstStyle/>
          <a:p>
            <a:r>
              <a:rPr lang="sv-SE" sz="1400" dirty="0">
                <a:solidFill>
                  <a:srgbClr val="000000"/>
                </a:solidFill>
              </a:rPr>
              <a:t>Gör</a:t>
            </a:r>
          </a:p>
        </p:txBody>
      </p:sp>
      <p:sp>
        <p:nvSpPr>
          <p:cNvPr id="26" name="TextBox 25"/>
          <p:cNvSpPr txBox="1"/>
          <p:nvPr/>
        </p:nvSpPr>
        <p:spPr>
          <a:xfrm>
            <a:off x="11449788" y="1962277"/>
            <a:ext cx="742211" cy="307777"/>
          </a:xfrm>
          <a:prstGeom prst="rect">
            <a:avLst/>
          </a:prstGeom>
          <a:noFill/>
        </p:spPr>
        <p:txBody>
          <a:bodyPr wrap="square" rtlCol="0">
            <a:spAutoFit/>
          </a:bodyPr>
          <a:lstStyle/>
          <a:p>
            <a:r>
              <a:rPr lang="sv-SE" sz="1400" dirty="0">
                <a:solidFill>
                  <a:srgbClr val="000000"/>
                </a:solidFill>
              </a:rPr>
              <a:t>Klart</a:t>
            </a:r>
          </a:p>
        </p:txBody>
      </p:sp>
      <p:sp>
        <p:nvSpPr>
          <p:cNvPr id="3" name="TextBox 2"/>
          <p:cNvSpPr txBox="1"/>
          <p:nvPr/>
        </p:nvSpPr>
        <p:spPr>
          <a:xfrm>
            <a:off x="3815330" y="6441702"/>
            <a:ext cx="731611" cy="369332"/>
          </a:xfrm>
          <a:prstGeom prst="rect">
            <a:avLst/>
          </a:prstGeom>
          <a:noFill/>
        </p:spPr>
        <p:txBody>
          <a:bodyPr wrap="none" rtlCol="0">
            <a:spAutoFit/>
          </a:bodyPr>
          <a:lstStyle/>
          <a:p>
            <a:r>
              <a:rPr lang="sv-SE" dirty="0" err="1">
                <a:solidFill>
                  <a:srgbClr val="000000"/>
                </a:solidFill>
              </a:rPr>
              <a:t>Large</a:t>
            </a:r>
            <a:endParaRPr lang="sv-SE" dirty="0">
              <a:solidFill>
                <a:srgbClr val="000000"/>
              </a:solidFill>
            </a:endParaRPr>
          </a:p>
        </p:txBody>
      </p:sp>
      <p:sp>
        <p:nvSpPr>
          <p:cNvPr id="32" name="TextBox 31"/>
          <p:cNvSpPr txBox="1"/>
          <p:nvPr/>
        </p:nvSpPr>
        <p:spPr>
          <a:xfrm>
            <a:off x="5671457" y="6415822"/>
            <a:ext cx="998991" cy="369332"/>
          </a:xfrm>
          <a:prstGeom prst="rect">
            <a:avLst/>
          </a:prstGeom>
          <a:noFill/>
        </p:spPr>
        <p:txBody>
          <a:bodyPr wrap="none" rtlCol="0">
            <a:spAutoFit/>
          </a:bodyPr>
          <a:lstStyle/>
          <a:p>
            <a:r>
              <a:rPr lang="sv-SE" dirty="0">
                <a:solidFill>
                  <a:srgbClr val="000000"/>
                </a:solidFill>
              </a:rPr>
              <a:t>Medium</a:t>
            </a:r>
          </a:p>
        </p:txBody>
      </p:sp>
      <p:sp>
        <p:nvSpPr>
          <p:cNvPr id="37" name="TextBox 36"/>
          <p:cNvSpPr txBox="1"/>
          <p:nvPr/>
        </p:nvSpPr>
        <p:spPr>
          <a:xfrm>
            <a:off x="7718335" y="6385383"/>
            <a:ext cx="753732" cy="369332"/>
          </a:xfrm>
          <a:prstGeom prst="rect">
            <a:avLst/>
          </a:prstGeom>
          <a:noFill/>
        </p:spPr>
        <p:txBody>
          <a:bodyPr wrap="none" rtlCol="0">
            <a:spAutoFit/>
          </a:bodyPr>
          <a:lstStyle/>
          <a:p>
            <a:r>
              <a:rPr lang="sv-SE" dirty="0">
                <a:solidFill>
                  <a:srgbClr val="000000"/>
                </a:solidFill>
              </a:rPr>
              <a:t>Small</a:t>
            </a:r>
          </a:p>
        </p:txBody>
      </p:sp>
      <p:sp>
        <p:nvSpPr>
          <p:cNvPr id="9" name="Right Arrow 8"/>
          <p:cNvSpPr/>
          <p:nvPr/>
        </p:nvSpPr>
        <p:spPr>
          <a:xfrm>
            <a:off x="1224526" y="3487830"/>
            <a:ext cx="658935" cy="564465"/>
          </a:xfrm>
          <a:prstGeom prst="rightArrow">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JA</a:t>
            </a:r>
          </a:p>
        </p:txBody>
      </p:sp>
      <p:sp>
        <p:nvSpPr>
          <p:cNvPr id="39" name="TextBox 38"/>
          <p:cNvSpPr txBox="1"/>
          <p:nvPr/>
        </p:nvSpPr>
        <p:spPr>
          <a:xfrm>
            <a:off x="9322106" y="1292637"/>
            <a:ext cx="2975033" cy="369332"/>
          </a:xfrm>
          <a:prstGeom prst="rect">
            <a:avLst/>
          </a:prstGeom>
          <a:noFill/>
        </p:spPr>
        <p:txBody>
          <a:bodyPr wrap="square" rtlCol="0">
            <a:spAutoFit/>
          </a:bodyPr>
          <a:lstStyle/>
          <a:p>
            <a:r>
              <a:rPr lang="sv-SE" b="1" dirty="0">
                <a:solidFill>
                  <a:srgbClr val="000000"/>
                </a:solidFill>
              </a:rPr>
              <a:t>UTVECKLINGSPROCESS</a:t>
            </a:r>
          </a:p>
        </p:txBody>
      </p:sp>
      <p:sp>
        <p:nvSpPr>
          <p:cNvPr id="22" name="textruta 21">
            <a:extLst>
              <a:ext uri="{FF2B5EF4-FFF2-40B4-BE49-F238E27FC236}">
                <a16:creationId xmlns:a16="http://schemas.microsoft.com/office/drawing/2014/main" id="{EB856AC4-11B4-A8F4-2CCB-D6255BFC9E64}"/>
              </a:ext>
            </a:extLst>
          </p:cNvPr>
          <p:cNvSpPr txBox="1"/>
          <p:nvPr/>
        </p:nvSpPr>
        <p:spPr>
          <a:xfrm>
            <a:off x="570078" y="1292637"/>
            <a:ext cx="827471" cy="369332"/>
          </a:xfrm>
          <a:prstGeom prst="rect">
            <a:avLst/>
          </a:prstGeom>
          <a:noFill/>
        </p:spPr>
        <p:txBody>
          <a:bodyPr wrap="none" rtlCol="0">
            <a:spAutoFit/>
          </a:bodyPr>
          <a:lstStyle/>
          <a:p>
            <a:r>
              <a:rPr lang="sv-SE" b="1" dirty="0"/>
              <a:t>IDEÈR</a:t>
            </a:r>
          </a:p>
        </p:txBody>
      </p:sp>
      <p:sp>
        <p:nvSpPr>
          <p:cNvPr id="29" name="Right Arrow 8">
            <a:extLst>
              <a:ext uri="{FF2B5EF4-FFF2-40B4-BE49-F238E27FC236}">
                <a16:creationId xmlns:a16="http://schemas.microsoft.com/office/drawing/2014/main" id="{D3C641CC-2ACC-D91C-1635-6151A74364F9}"/>
              </a:ext>
            </a:extLst>
          </p:cNvPr>
          <p:cNvSpPr/>
          <p:nvPr/>
        </p:nvSpPr>
        <p:spPr>
          <a:xfrm rot="5400000">
            <a:off x="532789" y="5314732"/>
            <a:ext cx="658935" cy="564465"/>
          </a:xfrm>
          <a:prstGeom prst="rightArrow">
            <a:avLst/>
          </a:prstGeom>
          <a:solidFill>
            <a:srgbClr val="FF0000"/>
          </a:solidFill>
          <a:ln w="127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7BAEA2">
                  <a:lumMod val="40000"/>
                  <a:lumOff val="60000"/>
                </a:srgbClr>
              </a:solidFill>
            </a:endParaRPr>
          </a:p>
        </p:txBody>
      </p:sp>
      <p:sp>
        <p:nvSpPr>
          <p:cNvPr id="33" name="Right Arrow 8">
            <a:extLst>
              <a:ext uri="{FF2B5EF4-FFF2-40B4-BE49-F238E27FC236}">
                <a16:creationId xmlns:a16="http://schemas.microsoft.com/office/drawing/2014/main" id="{F1D4CEF8-C39B-B56C-9A2E-EBD30866966E}"/>
              </a:ext>
            </a:extLst>
          </p:cNvPr>
          <p:cNvSpPr/>
          <p:nvPr/>
        </p:nvSpPr>
        <p:spPr>
          <a:xfrm>
            <a:off x="9063988" y="2550278"/>
            <a:ext cx="658935" cy="564465"/>
          </a:xfrm>
          <a:prstGeom prst="rightArrow">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7BAEA2">
                  <a:lumMod val="40000"/>
                  <a:lumOff val="60000"/>
                </a:srgbClr>
              </a:solidFill>
            </a:endParaRPr>
          </a:p>
        </p:txBody>
      </p:sp>
      <p:sp>
        <p:nvSpPr>
          <p:cNvPr id="34" name="textruta 33">
            <a:extLst>
              <a:ext uri="{FF2B5EF4-FFF2-40B4-BE49-F238E27FC236}">
                <a16:creationId xmlns:a16="http://schemas.microsoft.com/office/drawing/2014/main" id="{28E0811C-22BB-4CC7-1A2A-8DFBD76B7A78}"/>
              </a:ext>
            </a:extLst>
          </p:cNvPr>
          <p:cNvSpPr txBox="1"/>
          <p:nvPr/>
        </p:nvSpPr>
        <p:spPr>
          <a:xfrm>
            <a:off x="5147434" y="1319256"/>
            <a:ext cx="1715534" cy="369332"/>
          </a:xfrm>
          <a:prstGeom prst="rect">
            <a:avLst/>
          </a:prstGeom>
          <a:noFill/>
        </p:spPr>
        <p:txBody>
          <a:bodyPr wrap="none" rtlCol="0">
            <a:spAutoFit/>
          </a:bodyPr>
          <a:lstStyle/>
          <a:p>
            <a:r>
              <a:rPr lang="sv-SE" b="1" dirty="0"/>
              <a:t>PRIORITERING</a:t>
            </a:r>
          </a:p>
        </p:txBody>
      </p:sp>
      <p:pic>
        <p:nvPicPr>
          <p:cNvPr id="36" name="Bild 35" descr="Dokument kontur">
            <a:extLst>
              <a:ext uri="{FF2B5EF4-FFF2-40B4-BE49-F238E27FC236}">
                <a16:creationId xmlns:a16="http://schemas.microsoft.com/office/drawing/2014/main" id="{93A9A75D-96FE-998E-C8B5-5F57AF876E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645" y="2404000"/>
            <a:ext cx="746567" cy="746567"/>
          </a:xfrm>
          <a:prstGeom prst="rect">
            <a:avLst/>
          </a:prstGeom>
        </p:spPr>
      </p:pic>
      <p:pic>
        <p:nvPicPr>
          <p:cNvPr id="44" name="Bild 43" descr="Dokument kontur">
            <a:extLst>
              <a:ext uri="{FF2B5EF4-FFF2-40B4-BE49-F238E27FC236}">
                <a16:creationId xmlns:a16="http://schemas.microsoft.com/office/drawing/2014/main" id="{68E766FB-8FAA-0791-07FF-FC6F0EEB6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352" y="2153262"/>
            <a:ext cx="746567" cy="746567"/>
          </a:xfrm>
          <a:prstGeom prst="rect">
            <a:avLst/>
          </a:prstGeom>
        </p:spPr>
      </p:pic>
      <p:pic>
        <p:nvPicPr>
          <p:cNvPr id="45" name="Bild 44" descr="Dokument kontur">
            <a:extLst>
              <a:ext uri="{FF2B5EF4-FFF2-40B4-BE49-F238E27FC236}">
                <a16:creationId xmlns:a16="http://schemas.microsoft.com/office/drawing/2014/main" id="{6CC0F14C-AF5A-D2D4-A212-068E2F0984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373" y="3162688"/>
            <a:ext cx="746567" cy="746567"/>
          </a:xfrm>
          <a:prstGeom prst="rect">
            <a:avLst/>
          </a:prstGeom>
        </p:spPr>
      </p:pic>
      <p:pic>
        <p:nvPicPr>
          <p:cNvPr id="46" name="Bild 45" descr="Dokument kontur">
            <a:extLst>
              <a:ext uri="{FF2B5EF4-FFF2-40B4-BE49-F238E27FC236}">
                <a16:creationId xmlns:a16="http://schemas.microsoft.com/office/drawing/2014/main" id="{0B5C3197-8C7F-467C-5159-1FE7D61C4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365" y="2818146"/>
            <a:ext cx="746567" cy="746567"/>
          </a:xfrm>
          <a:prstGeom prst="rect">
            <a:avLst/>
          </a:prstGeom>
        </p:spPr>
      </p:pic>
      <p:pic>
        <p:nvPicPr>
          <p:cNvPr id="47" name="Bild 46" descr="Dokument kontur">
            <a:extLst>
              <a:ext uri="{FF2B5EF4-FFF2-40B4-BE49-F238E27FC236}">
                <a16:creationId xmlns:a16="http://schemas.microsoft.com/office/drawing/2014/main" id="{D909D433-E2CF-FA93-FB4F-C047DCC5D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55" y="3923803"/>
            <a:ext cx="746567" cy="746567"/>
          </a:xfrm>
          <a:prstGeom prst="rect">
            <a:avLst/>
          </a:prstGeom>
        </p:spPr>
      </p:pic>
      <p:pic>
        <p:nvPicPr>
          <p:cNvPr id="48" name="Bild 47" descr="Dokument kontur">
            <a:extLst>
              <a:ext uri="{FF2B5EF4-FFF2-40B4-BE49-F238E27FC236}">
                <a16:creationId xmlns:a16="http://schemas.microsoft.com/office/drawing/2014/main" id="{86481B5D-EBC8-3614-17DE-E4EA5DF9E6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122" y="4170845"/>
            <a:ext cx="746567" cy="746567"/>
          </a:xfrm>
          <a:prstGeom prst="rect">
            <a:avLst/>
          </a:prstGeom>
        </p:spPr>
      </p:pic>
      <p:pic>
        <p:nvPicPr>
          <p:cNvPr id="49" name="Bild 48" descr="Dokument kontur">
            <a:extLst>
              <a:ext uri="{FF2B5EF4-FFF2-40B4-BE49-F238E27FC236}">
                <a16:creationId xmlns:a16="http://schemas.microsoft.com/office/drawing/2014/main" id="{36C60F8C-1434-957C-2DFD-E8AAC151E6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55" y="5903233"/>
            <a:ext cx="746567" cy="746567"/>
          </a:xfrm>
          <a:prstGeom prst="rect">
            <a:avLst/>
          </a:prstGeom>
        </p:spPr>
      </p:pic>
      <p:pic>
        <p:nvPicPr>
          <p:cNvPr id="50" name="Bild 49" descr="Dokument kontur">
            <a:extLst>
              <a:ext uri="{FF2B5EF4-FFF2-40B4-BE49-F238E27FC236}">
                <a16:creationId xmlns:a16="http://schemas.microsoft.com/office/drawing/2014/main" id="{93281A9D-CA21-6D2A-B1A7-296F763576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357" y="6155550"/>
            <a:ext cx="746567" cy="746567"/>
          </a:xfrm>
          <a:prstGeom prst="rect">
            <a:avLst/>
          </a:prstGeom>
        </p:spPr>
      </p:pic>
      <p:sp>
        <p:nvSpPr>
          <p:cNvPr id="51" name="textruta 50">
            <a:extLst>
              <a:ext uri="{FF2B5EF4-FFF2-40B4-BE49-F238E27FC236}">
                <a16:creationId xmlns:a16="http://schemas.microsoft.com/office/drawing/2014/main" id="{90B33045-7A4B-65F9-BA9E-640F9B2800FF}"/>
              </a:ext>
            </a:extLst>
          </p:cNvPr>
          <p:cNvSpPr txBox="1"/>
          <p:nvPr/>
        </p:nvSpPr>
        <p:spPr>
          <a:xfrm>
            <a:off x="639528" y="5553450"/>
            <a:ext cx="468654" cy="307777"/>
          </a:xfrm>
          <a:prstGeom prst="rect">
            <a:avLst/>
          </a:prstGeom>
          <a:noFill/>
        </p:spPr>
        <p:txBody>
          <a:bodyPr wrap="none" rtlCol="0">
            <a:spAutoFit/>
          </a:bodyPr>
          <a:lstStyle/>
          <a:p>
            <a:r>
              <a:rPr lang="sv-SE" sz="1400" dirty="0">
                <a:solidFill>
                  <a:schemeClr val="bg1"/>
                </a:solidFill>
              </a:rPr>
              <a:t>NEJ</a:t>
            </a:r>
            <a:endParaRPr lang="sv-SE" dirty="0">
              <a:solidFill>
                <a:schemeClr val="bg1"/>
              </a:solidFill>
            </a:endParaRPr>
          </a:p>
        </p:txBody>
      </p:sp>
      <p:cxnSp>
        <p:nvCxnSpPr>
          <p:cNvPr id="54" name="Straight Connector 22">
            <a:extLst>
              <a:ext uri="{FF2B5EF4-FFF2-40B4-BE49-F238E27FC236}">
                <a16:creationId xmlns:a16="http://schemas.microsoft.com/office/drawing/2014/main" id="{F5E34DFD-9875-C435-0C14-BC913A2F040D}"/>
              </a:ext>
            </a:extLst>
          </p:cNvPr>
          <p:cNvCxnSpPr>
            <a:cxnSpLocks/>
          </p:cNvCxnSpPr>
          <p:nvPr/>
        </p:nvCxnSpPr>
        <p:spPr>
          <a:xfrm>
            <a:off x="10521457" y="1962277"/>
            <a:ext cx="0" cy="262103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2">
            <a:extLst>
              <a:ext uri="{FF2B5EF4-FFF2-40B4-BE49-F238E27FC236}">
                <a16:creationId xmlns:a16="http://schemas.microsoft.com/office/drawing/2014/main" id="{F49E25DF-F6F0-E15E-C0EF-F87BE2DC11B5}"/>
              </a:ext>
            </a:extLst>
          </p:cNvPr>
          <p:cNvCxnSpPr>
            <a:cxnSpLocks/>
          </p:cNvCxnSpPr>
          <p:nvPr/>
        </p:nvCxnSpPr>
        <p:spPr>
          <a:xfrm>
            <a:off x="11334283" y="1962277"/>
            <a:ext cx="0" cy="262103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7" name="Bild 56" descr="Dokument kontur">
            <a:extLst>
              <a:ext uri="{FF2B5EF4-FFF2-40B4-BE49-F238E27FC236}">
                <a16:creationId xmlns:a16="http://schemas.microsoft.com/office/drawing/2014/main" id="{99A818DE-1ED9-AD78-15B6-CE9B272D6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812" y="3600514"/>
            <a:ext cx="564466" cy="564466"/>
          </a:xfrm>
          <a:prstGeom prst="rect">
            <a:avLst/>
          </a:prstGeom>
        </p:spPr>
      </p:pic>
      <p:pic>
        <p:nvPicPr>
          <p:cNvPr id="58" name="Bild 57" descr="Dokument kontur">
            <a:extLst>
              <a:ext uri="{FF2B5EF4-FFF2-40B4-BE49-F238E27FC236}">
                <a16:creationId xmlns:a16="http://schemas.microsoft.com/office/drawing/2014/main" id="{27AAEC7C-4BD4-B3F3-7E72-242EE24C5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812" y="2959592"/>
            <a:ext cx="564466" cy="564466"/>
          </a:xfrm>
          <a:prstGeom prst="rect">
            <a:avLst/>
          </a:prstGeom>
        </p:spPr>
      </p:pic>
      <p:pic>
        <p:nvPicPr>
          <p:cNvPr id="59" name="Bild 58" descr="Dokument kontur">
            <a:extLst>
              <a:ext uri="{FF2B5EF4-FFF2-40B4-BE49-F238E27FC236}">
                <a16:creationId xmlns:a16="http://schemas.microsoft.com/office/drawing/2014/main" id="{EB73FA9E-2914-4609-A468-96C00F6D5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812" y="2318671"/>
            <a:ext cx="564466" cy="564466"/>
          </a:xfrm>
          <a:prstGeom prst="rect">
            <a:avLst/>
          </a:prstGeom>
        </p:spPr>
      </p:pic>
      <p:pic>
        <p:nvPicPr>
          <p:cNvPr id="60" name="Bild 59" descr="Dokument kontur">
            <a:extLst>
              <a:ext uri="{FF2B5EF4-FFF2-40B4-BE49-F238E27FC236}">
                <a16:creationId xmlns:a16="http://schemas.microsoft.com/office/drawing/2014/main" id="{6B744C80-F86E-E9EB-EA3E-7F41D274B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3223" y="2318671"/>
            <a:ext cx="564466" cy="564466"/>
          </a:xfrm>
          <a:prstGeom prst="rect">
            <a:avLst/>
          </a:prstGeom>
        </p:spPr>
      </p:pic>
      <p:pic>
        <p:nvPicPr>
          <p:cNvPr id="62" name="Bild 61" descr="Dokument kontur">
            <a:extLst>
              <a:ext uri="{FF2B5EF4-FFF2-40B4-BE49-F238E27FC236}">
                <a16:creationId xmlns:a16="http://schemas.microsoft.com/office/drawing/2014/main" id="{2E22732B-6922-F3B6-BD94-2A20FC032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9788" y="2318671"/>
            <a:ext cx="564466" cy="564466"/>
          </a:xfrm>
          <a:prstGeom prst="rect">
            <a:avLst/>
          </a:prstGeom>
        </p:spPr>
      </p:pic>
      <p:pic>
        <p:nvPicPr>
          <p:cNvPr id="63" name="Bild 62" descr="Dokument kontur">
            <a:extLst>
              <a:ext uri="{FF2B5EF4-FFF2-40B4-BE49-F238E27FC236}">
                <a16:creationId xmlns:a16="http://schemas.microsoft.com/office/drawing/2014/main" id="{59FDB744-EED8-433E-7C11-6CCC23969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6164" y="2959592"/>
            <a:ext cx="564466" cy="564466"/>
          </a:xfrm>
          <a:prstGeom prst="rect">
            <a:avLst/>
          </a:prstGeom>
        </p:spPr>
      </p:pic>
      <p:pic>
        <p:nvPicPr>
          <p:cNvPr id="64" name="Bild 63" descr="Dokument kontur">
            <a:extLst>
              <a:ext uri="{FF2B5EF4-FFF2-40B4-BE49-F238E27FC236}">
                <a16:creationId xmlns:a16="http://schemas.microsoft.com/office/drawing/2014/main" id="{1B2740DA-6A24-AA10-7DD0-E1D1F6812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1006" y="2526545"/>
            <a:ext cx="746567" cy="746567"/>
          </a:xfrm>
          <a:prstGeom prst="rect">
            <a:avLst/>
          </a:prstGeom>
        </p:spPr>
      </p:pic>
      <p:pic>
        <p:nvPicPr>
          <p:cNvPr id="65" name="Bild 64" descr="Dokument kontur">
            <a:extLst>
              <a:ext uri="{FF2B5EF4-FFF2-40B4-BE49-F238E27FC236}">
                <a16:creationId xmlns:a16="http://schemas.microsoft.com/office/drawing/2014/main" id="{EDCC69BC-3B0E-5897-B419-A3AB41656B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6082" y="3500747"/>
            <a:ext cx="746567" cy="746567"/>
          </a:xfrm>
          <a:prstGeom prst="rect">
            <a:avLst/>
          </a:prstGeom>
        </p:spPr>
      </p:pic>
      <p:pic>
        <p:nvPicPr>
          <p:cNvPr id="66" name="Bild 65" descr="Dokument kontur">
            <a:extLst>
              <a:ext uri="{FF2B5EF4-FFF2-40B4-BE49-F238E27FC236}">
                <a16:creationId xmlns:a16="http://schemas.microsoft.com/office/drawing/2014/main" id="{B547015C-D790-274B-5F39-40D73D2C1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7167" y="3653147"/>
            <a:ext cx="746567" cy="746567"/>
          </a:xfrm>
          <a:prstGeom prst="rect">
            <a:avLst/>
          </a:prstGeom>
        </p:spPr>
      </p:pic>
      <p:pic>
        <p:nvPicPr>
          <p:cNvPr id="67" name="Bild 66" descr="Dokument kontur">
            <a:extLst>
              <a:ext uri="{FF2B5EF4-FFF2-40B4-BE49-F238E27FC236}">
                <a16:creationId xmlns:a16="http://schemas.microsoft.com/office/drawing/2014/main" id="{F03AF662-2479-5CFF-A2E1-B75C22F87B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5008" y="3491101"/>
            <a:ext cx="746567" cy="746567"/>
          </a:xfrm>
          <a:prstGeom prst="rect">
            <a:avLst/>
          </a:prstGeom>
        </p:spPr>
      </p:pic>
      <p:pic>
        <p:nvPicPr>
          <p:cNvPr id="68" name="Bild 67" descr="Dokument kontur">
            <a:extLst>
              <a:ext uri="{FF2B5EF4-FFF2-40B4-BE49-F238E27FC236}">
                <a16:creationId xmlns:a16="http://schemas.microsoft.com/office/drawing/2014/main" id="{FD3CBFFF-0837-E0ED-CE75-BB279909E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564" y="3643501"/>
            <a:ext cx="746567" cy="746567"/>
          </a:xfrm>
          <a:prstGeom prst="rect">
            <a:avLst/>
          </a:prstGeom>
        </p:spPr>
      </p:pic>
      <p:pic>
        <p:nvPicPr>
          <p:cNvPr id="69" name="Bild 68" descr="Dokument kontur">
            <a:extLst>
              <a:ext uri="{FF2B5EF4-FFF2-40B4-BE49-F238E27FC236}">
                <a16:creationId xmlns:a16="http://schemas.microsoft.com/office/drawing/2014/main" id="{7403971F-0B2A-33D7-4330-218D20EC6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7646" y="4907068"/>
            <a:ext cx="746567" cy="746567"/>
          </a:xfrm>
          <a:prstGeom prst="rect">
            <a:avLst/>
          </a:prstGeom>
        </p:spPr>
      </p:pic>
      <p:pic>
        <p:nvPicPr>
          <p:cNvPr id="70" name="Bild 69" descr="Dokument kontur">
            <a:extLst>
              <a:ext uri="{FF2B5EF4-FFF2-40B4-BE49-F238E27FC236}">
                <a16:creationId xmlns:a16="http://schemas.microsoft.com/office/drawing/2014/main" id="{A7D27E13-E804-FBF2-8AA9-AF9EF2997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6877" y="4966287"/>
            <a:ext cx="746567" cy="746567"/>
          </a:xfrm>
          <a:prstGeom prst="rect">
            <a:avLst/>
          </a:prstGeom>
        </p:spPr>
      </p:pic>
      <p:pic>
        <p:nvPicPr>
          <p:cNvPr id="71" name="Bild 70" descr="Dokument kontur">
            <a:extLst>
              <a:ext uri="{FF2B5EF4-FFF2-40B4-BE49-F238E27FC236}">
                <a16:creationId xmlns:a16="http://schemas.microsoft.com/office/drawing/2014/main" id="{72718FC2-1FCB-C07C-DB02-F1D049328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4506" y="3799758"/>
            <a:ext cx="746567" cy="746567"/>
          </a:xfrm>
          <a:prstGeom prst="rect">
            <a:avLst/>
          </a:prstGeom>
        </p:spPr>
      </p:pic>
      <p:pic>
        <p:nvPicPr>
          <p:cNvPr id="72" name="Bild 71" descr="Dokument kontur">
            <a:extLst>
              <a:ext uri="{FF2B5EF4-FFF2-40B4-BE49-F238E27FC236}">
                <a16:creationId xmlns:a16="http://schemas.microsoft.com/office/drawing/2014/main" id="{BD2B204B-E07B-247B-4395-8FB479865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5057" y="2445519"/>
            <a:ext cx="746567" cy="746567"/>
          </a:xfrm>
          <a:prstGeom prst="rect">
            <a:avLst/>
          </a:prstGeom>
        </p:spPr>
      </p:pic>
      <p:pic>
        <p:nvPicPr>
          <p:cNvPr id="73" name="Bild 72" descr="Dokument kontur">
            <a:extLst>
              <a:ext uri="{FF2B5EF4-FFF2-40B4-BE49-F238E27FC236}">
                <a16:creationId xmlns:a16="http://schemas.microsoft.com/office/drawing/2014/main" id="{C5B949D8-78EF-568B-EBB1-87F9CCD56D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753" y="5061397"/>
            <a:ext cx="746567" cy="746567"/>
          </a:xfrm>
          <a:prstGeom prst="rect">
            <a:avLst/>
          </a:prstGeom>
        </p:spPr>
      </p:pic>
      <p:pic>
        <p:nvPicPr>
          <p:cNvPr id="74" name="Bild 73" descr="Dokument kontur">
            <a:extLst>
              <a:ext uri="{FF2B5EF4-FFF2-40B4-BE49-F238E27FC236}">
                <a16:creationId xmlns:a16="http://schemas.microsoft.com/office/drawing/2014/main" id="{43284C26-B536-0DB9-881F-FFC328E19F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1879" y="4772030"/>
            <a:ext cx="746567" cy="746567"/>
          </a:xfrm>
          <a:prstGeom prst="rect">
            <a:avLst/>
          </a:prstGeom>
        </p:spPr>
      </p:pic>
      <p:pic>
        <p:nvPicPr>
          <p:cNvPr id="75" name="Bild 74" descr="Dokument kontur">
            <a:extLst>
              <a:ext uri="{FF2B5EF4-FFF2-40B4-BE49-F238E27FC236}">
                <a16:creationId xmlns:a16="http://schemas.microsoft.com/office/drawing/2014/main" id="{3A50C062-6D71-FFE9-9E4B-C25CA919D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8288" y="4702583"/>
            <a:ext cx="746567" cy="746567"/>
          </a:xfrm>
          <a:prstGeom prst="rect">
            <a:avLst/>
          </a:prstGeom>
        </p:spPr>
      </p:pic>
      <p:pic>
        <p:nvPicPr>
          <p:cNvPr id="76" name="Bild 75" descr="Dokument kontur">
            <a:extLst>
              <a:ext uri="{FF2B5EF4-FFF2-40B4-BE49-F238E27FC236}">
                <a16:creationId xmlns:a16="http://schemas.microsoft.com/office/drawing/2014/main" id="{54B95B96-1544-0649-540A-8721DBE63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655" y="5084547"/>
            <a:ext cx="746567" cy="746567"/>
          </a:xfrm>
          <a:prstGeom prst="rect">
            <a:avLst/>
          </a:prstGeom>
        </p:spPr>
      </p:pic>
      <p:pic>
        <p:nvPicPr>
          <p:cNvPr id="77" name="Bild 76" descr="Dokument kontur">
            <a:extLst>
              <a:ext uri="{FF2B5EF4-FFF2-40B4-BE49-F238E27FC236}">
                <a16:creationId xmlns:a16="http://schemas.microsoft.com/office/drawing/2014/main" id="{248D1A6B-5C43-6B1F-2616-8540AA2A9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6401" y="2470599"/>
            <a:ext cx="746567" cy="746567"/>
          </a:xfrm>
          <a:prstGeom prst="rect">
            <a:avLst/>
          </a:prstGeom>
        </p:spPr>
      </p:pic>
      <p:sp>
        <p:nvSpPr>
          <p:cNvPr id="2" name="Rubrik 1">
            <a:extLst>
              <a:ext uri="{FF2B5EF4-FFF2-40B4-BE49-F238E27FC236}">
                <a16:creationId xmlns:a16="http://schemas.microsoft.com/office/drawing/2014/main" id="{754DC5B0-6C97-D634-BAC9-8320FA6FD2E5}"/>
              </a:ext>
            </a:extLst>
          </p:cNvPr>
          <p:cNvSpPr>
            <a:spLocks noGrp="1"/>
          </p:cNvSpPr>
          <p:nvPr>
            <p:ph type="title"/>
          </p:nvPr>
        </p:nvSpPr>
        <p:spPr/>
        <p:txBody>
          <a:bodyPr/>
          <a:lstStyle/>
          <a:p>
            <a:r>
              <a:rPr lang="sv-SE" dirty="0"/>
              <a:t>Struktur för prioritering</a:t>
            </a:r>
          </a:p>
        </p:txBody>
      </p:sp>
      <p:pic>
        <p:nvPicPr>
          <p:cNvPr id="5" name="Bild 4" descr="Klassrum kontur">
            <a:extLst>
              <a:ext uri="{FF2B5EF4-FFF2-40B4-BE49-F238E27FC236}">
                <a16:creationId xmlns:a16="http://schemas.microsoft.com/office/drawing/2014/main" id="{9A314942-84E6-6A67-2279-22FE0ABE27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6689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8C2A7D2-7348-1794-60F3-90F3005422BC}"/>
              </a:ext>
            </a:extLst>
          </p:cNvPr>
          <p:cNvSpPr/>
          <p:nvPr/>
        </p:nvSpPr>
        <p:spPr>
          <a:xfrm>
            <a:off x="571500" y="571500"/>
            <a:ext cx="11220450" cy="57912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Hjärta 4">
            <a:extLst>
              <a:ext uri="{FF2B5EF4-FFF2-40B4-BE49-F238E27FC236}">
                <a16:creationId xmlns:a16="http://schemas.microsoft.com/office/drawing/2014/main" id="{C688A6D3-0444-70F1-DD66-B68E73D8C221}"/>
              </a:ext>
            </a:extLst>
          </p:cNvPr>
          <p:cNvSpPr/>
          <p:nvPr/>
        </p:nvSpPr>
        <p:spPr>
          <a:xfrm>
            <a:off x="4562475" y="2171700"/>
            <a:ext cx="3067050" cy="2590800"/>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koppling 6">
            <a:extLst>
              <a:ext uri="{FF2B5EF4-FFF2-40B4-BE49-F238E27FC236}">
                <a16:creationId xmlns:a16="http://schemas.microsoft.com/office/drawing/2014/main" id="{E0DC98C0-1C13-9662-248E-24D7EFB4ADF4}"/>
              </a:ext>
            </a:extLst>
          </p:cNvPr>
          <p:cNvCxnSpPr>
            <a:stCxn id="4" idx="1"/>
          </p:cNvCxnSpPr>
          <p:nvPr/>
        </p:nvCxnSpPr>
        <p:spPr>
          <a:xfrm>
            <a:off x="571500" y="3467100"/>
            <a:ext cx="41529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Rak koppling 7">
            <a:extLst>
              <a:ext uri="{FF2B5EF4-FFF2-40B4-BE49-F238E27FC236}">
                <a16:creationId xmlns:a16="http://schemas.microsoft.com/office/drawing/2014/main" id="{308A30E8-AE74-6C3F-CABD-D59768017E18}"/>
              </a:ext>
            </a:extLst>
          </p:cNvPr>
          <p:cNvCxnSpPr>
            <a:cxnSpLocks/>
          </p:cNvCxnSpPr>
          <p:nvPr/>
        </p:nvCxnSpPr>
        <p:spPr>
          <a:xfrm>
            <a:off x="7498080" y="3467100"/>
            <a:ext cx="42843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Rak koppling 14">
            <a:extLst>
              <a:ext uri="{FF2B5EF4-FFF2-40B4-BE49-F238E27FC236}">
                <a16:creationId xmlns:a16="http://schemas.microsoft.com/office/drawing/2014/main" id="{A0B30B5E-F158-5E2D-67AC-F5C47EDCEFFD}"/>
              </a:ext>
            </a:extLst>
          </p:cNvPr>
          <p:cNvCxnSpPr>
            <a:cxnSpLocks/>
          </p:cNvCxnSpPr>
          <p:nvPr/>
        </p:nvCxnSpPr>
        <p:spPr>
          <a:xfrm flipV="1">
            <a:off x="6096794" y="571500"/>
            <a:ext cx="0" cy="2247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ak koppling 15">
            <a:extLst>
              <a:ext uri="{FF2B5EF4-FFF2-40B4-BE49-F238E27FC236}">
                <a16:creationId xmlns:a16="http://schemas.microsoft.com/office/drawing/2014/main" id="{10AEF280-67C3-9AFF-6730-CF153B0A4E4F}"/>
              </a:ext>
            </a:extLst>
          </p:cNvPr>
          <p:cNvCxnSpPr>
            <a:cxnSpLocks/>
            <a:endCxn id="5" idx="1"/>
          </p:cNvCxnSpPr>
          <p:nvPr/>
        </p:nvCxnSpPr>
        <p:spPr>
          <a:xfrm flipV="1">
            <a:off x="6096000" y="4762500"/>
            <a:ext cx="0" cy="1600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54FE59C5-D3FC-3E0A-82EA-74F40B1524C0}"/>
              </a:ext>
            </a:extLst>
          </p:cNvPr>
          <p:cNvSpPr txBox="1"/>
          <p:nvPr/>
        </p:nvSpPr>
        <p:spPr>
          <a:xfrm>
            <a:off x="571500" y="704850"/>
            <a:ext cx="1236108" cy="369332"/>
          </a:xfrm>
          <a:prstGeom prst="rect">
            <a:avLst/>
          </a:prstGeom>
          <a:noFill/>
        </p:spPr>
        <p:txBody>
          <a:bodyPr wrap="none" rtlCol="0">
            <a:spAutoFit/>
          </a:bodyPr>
          <a:lstStyle/>
          <a:p>
            <a:r>
              <a:rPr lang="sv-SE" b="1" dirty="0"/>
              <a:t>UPPDRAG</a:t>
            </a:r>
          </a:p>
        </p:txBody>
      </p:sp>
      <p:sp>
        <p:nvSpPr>
          <p:cNvPr id="19" name="textruta 18">
            <a:extLst>
              <a:ext uri="{FF2B5EF4-FFF2-40B4-BE49-F238E27FC236}">
                <a16:creationId xmlns:a16="http://schemas.microsoft.com/office/drawing/2014/main" id="{1123D496-5D21-9BB6-3DB0-E11B51407D55}"/>
              </a:ext>
            </a:extLst>
          </p:cNvPr>
          <p:cNvSpPr txBox="1"/>
          <p:nvPr/>
        </p:nvSpPr>
        <p:spPr>
          <a:xfrm>
            <a:off x="6171522" y="704850"/>
            <a:ext cx="1784399" cy="369332"/>
          </a:xfrm>
          <a:prstGeom prst="rect">
            <a:avLst/>
          </a:prstGeom>
          <a:noFill/>
        </p:spPr>
        <p:txBody>
          <a:bodyPr wrap="none" rtlCol="0">
            <a:spAutoFit/>
          </a:bodyPr>
          <a:lstStyle/>
          <a:p>
            <a:r>
              <a:rPr lang="sv-SE" b="1" dirty="0"/>
              <a:t>KOMPETENSER</a:t>
            </a:r>
          </a:p>
        </p:txBody>
      </p:sp>
      <p:sp>
        <p:nvSpPr>
          <p:cNvPr id="20" name="textruta 19">
            <a:extLst>
              <a:ext uri="{FF2B5EF4-FFF2-40B4-BE49-F238E27FC236}">
                <a16:creationId xmlns:a16="http://schemas.microsoft.com/office/drawing/2014/main" id="{CFEF620C-3244-789E-7907-880DDFD77261}"/>
              </a:ext>
            </a:extLst>
          </p:cNvPr>
          <p:cNvSpPr txBox="1"/>
          <p:nvPr/>
        </p:nvSpPr>
        <p:spPr>
          <a:xfrm>
            <a:off x="571500" y="3600450"/>
            <a:ext cx="1732847" cy="369332"/>
          </a:xfrm>
          <a:prstGeom prst="rect">
            <a:avLst/>
          </a:prstGeom>
          <a:noFill/>
        </p:spPr>
        <p:txBody>
          <a:bodyPr wrap="none" rtlCol="0">
            <a:spAutoFit/>
          </a:bodyPr>
          <a:lstStyle/>
          <a:p>
            <a:r>
              <a:rPr lang="sv-SE" b="1" dirty="0"/>
              <a:t>VÄRDERINGAR</a:t>
            </a:r>
          </a:p>
        </p:txBody>
      </p:sp>
      <p:sp>
        <p:nvSpPr>
          <p:cNvPr id="21" name="textruta 20">
            <a:extLst>
              <a:ext uri="{FF2B5EF4-FFF2-40B4-BE49-F238E27FC236}">
                <a16:creationId xmlns:a16="http://schemas.microsoft.com/office/drawing/2014/main" id="{1FD70FF1-3388-D047-8082-8AD3A8CA5443}"/>
              </a:ext>
            </a:extLst>
          </p:cNvPr>
          <p:cNvSpPr txBox="1"/>
          <p:nvPr/>
        </p:nvSpPr>
        <p:spPr>
          <a:xfrm>
            <a:off x="7498080" y="3600450"/>
            <a:ext cx="1353256" cy="369332"/>
          </a:xfrm>
          <a:prstGeom prst="rect">
            <a:avLst/>
          </a:prstGeom>
          <a:noFill/>
        </p:spPr>
        <p:txBody>
          <a:bodyPr wrap="none" rtlCol="0">
            <a:spAutoFit/>
          </a:bodyPr>
          <a:lstStyle/>
          <a:p>
            <a:r>
              <a:rPr lang="sv-SE" b="1" dirty="0"/>
              <a:t>STRUKTUR </a:t>
            </a:r>
          </a:p>
        </p:txBody>
      </p:sp>
      <p:sp>
        <p:nvSpPr>
          <p:cNvPr id="22" name="textruta 21">
            <a:extLst>
              <a:ext uri="{FF2B5EF4-FFF2-40B4-BE49-F238E27FC236}">
                <a16:creationId xmlns:a16="http://schemas.microsoft.com/office/drawing/2014/main" id="{46D7518E-0528-E0E4-924B-50B898422B49}"/>
              </a:ext>
            </a:extLst>
          </p:cNvPr>
          <p:cNvSpPr txBox="1"/>
          <p:nvPr/>
        </p:nvSpPr>
        <p:spPr>
          <a:xfrm>
            <a:off x="5697365" y="2952750"/>
            <a:ext cx="826637" cy="369332"/>
          </a:xfrm>
          <a:prstGeom prst="rect">
            <a:avLst/>
          </a:prstGeom>
          <a:noFill/>
        </p:spPr>
        <p:txBody>
          <a:bodyPr wrap="none" rtlCol="0">
            <a:spAutoFit/>
          </a:bodyPr>
          <a:lstStyle/>
          <a:p>
            <a:r>
              <a:rPr lang="sv-SE" b="1" dirty="0"/>
              <a:t>SYFTE</a:t>
            </a:r>
          </a:p>
        </p:txBody>
      </p:sp>
      <p:sp>
        <p:nvSpPr>
          <p:cNvPr id="23" name="Rektangel: vikt hörn 22">
            <a:extLst>
              <a:ext uri="{FF2B5EF4-FFF2-40B4-BE49-F238E27FC236}">
                <a16:creationId xmlns:a16="http://schemas.microsoft.com/office/drawing/2014/main" id="{B3C7CD32-C726-3E88-5B92-8C918493C2B1}"/>
              </a:ext>
            </a:extLst>
          </p:cNvPr>
          <p:cNvSpPr/>
          <p:nvPr/>
        </p:nvSpPr>
        <p:spPr>
          <a:xfrm>
            <a:off x="1521858" y="43089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vikt hörn 23">
            <a:extLst>
              <a:ext uri="{FF2B5EF4-FFF2-40B4-BE49-F238E27FC236}">
                <a16:creationId xmlns:a16="http://schemas.microsoft.com/office/drawing/2014/main" id="{2AA6FB11-886E-CCB3-4E30-A60CA3353DFC}"/>
              </a:ext>
            </a:extLst>
          </p:cNvPr>
          <p:cNvSpPr/>
          <p:nvPr/>
        </p:nvSpPr>
        <p:spPr>
          <a:xfrm>
            <a:off x="2188608" y="46291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vikt hörn 24">
            <a:extLst>
              <a:ext uri="{FF2B5EF4-FFF2-40B4-BE49-F238E27FC236}">
                <a16:creationId xmlns:a16="http://schemas.microsoft.com/office/drawing/2014/main" id="{8CFF2DEB-A884-E2D9-1CD7-7684B44FD3A3}"/>
              </a:ext>
            </a:extLst>
          </p:cNvPr>
          <p:cNvSpPr/>
          <p:nvPr/>
        </p:nvSpPr>
        <p:spPr>
          <a:xfrm>
            <a:off x="1152173" y="154674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vikt hörn 25">
            <a:extLst>
              <a:ext uri="{FF2B5EF4-FFF2-40B4-BE49-F238E27FC236}">
                <a16:creationId xmlns:a16="http://schemas.microsoft.com/office/drawing/2014/main" id="{D5C1A825-E552-0880-0E3D-1BA39F496895}"/>
              </a:ext>
            </a:extLst>
          </p:cNvPr>
          <p:cNvSpPr/>
          <p:nvPr/>
        </p:nvSpPr>
        <p:spPr>
          <a:xfrm>
            <a:off x="1569805" y="2274332"/>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vikt hörn 26">
            <a:extLst>
              <a:ext uri="{FF2B5EF4-FFF2-40B4-BE49-F238E27FC236}">
                <a16:creationId xmlns:a16="http://schemas.microsoft.com/office/drawing/2014/main" id="{177C8403-AA30-F9D3-F168-9A83F1086946}"/>
              </a:ext>
            </a:extLst>
          </p:cNvPr>
          <p:cNvSpPr/>
          <p:nvPr/>
        </p:nvSpPr>
        <p:spPr>
          <a:xfrm>
            <a:off x="2323396" y="1409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vikt hörn 27">
            <a:extLst>
              <a:ext uri="{FF2B5EF4-FFF2-40B4-BE49-F238E27FC236}">
                <a16:creationId xmlns:a16="http://schemas.microsoft.com/office/drawing/2014/main" id="{EFF9E043-AA88-B9D9-EBDE-1A0D61BD7CF7}"/>
              </a:ext>
            </a:extLst>
          </p:cNvPr>
          <p:cNvSpPr/>
          <p:nvPr/>
        </p:nvSpPr>
        <p:spPr>
          <a:xfrm>
            <a:off x="7268017" y="1357789"/>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vikt hörn 28">
            <a:extLst>
              <a:ext uri="{FF2B5EF4-FFF2-40B4-BE49-F238E27FC236}">
                <a16:creationId xmlns:a16="http://schemas.microsoft.com/office/drawing/2014/main" id="{9E0D0AD2-A7B8-DC8C-2673-7B27C88B0377}"/>
              </a:ext>
            </a:extLst>
          </p:cNvPr>
          <p:cNvSpPr/>
          <p:nvPr/>
        </p:nvSpPr>
        <p:spPr>
          <a:xfrm>
            <a:off x="8087122" y="1046084"/>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vikt hörn 29">
            <a:extLst>
              <a:ext uri="{FF2B5EF4-FFF2-40B4-BE49-F238E27FC236}">
                <a16:creationId xmlns:a16="http://schemas.microsoft.com/office/drawing/2014/main" id="{FF113735-D7DA-A696-1FC2-687DBC222337}"/>
              </a:ext>
            </a:extLst>
          </p:cNvPr>
          <p:cNvSpPr/>
          <p:nvPr/>
        </p:nvSpPr>
        <p:spPr>
          <a:xfrm>
            <a:off x="9012943" y="17562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vikt hörn 30">
            <a:extLst>
              <a:ext uri="{FF2B5EF4-FFF2-40B4-BE49-F238E27FC236}">
                <a16:creationId xmlns:a16="http://schemas.microsoft.com/office/drawing/2014/main" id="{30BF7E94-6C88-8554-55DB-EF93EF655747}"/>
              </a:ext>
            </a:extLst>
          </p:cNvPr>
          <p:cNvSpPr/>
          <p:nvPr/>
        </p:nvSpPr>
        <p:spPr>
          <a:xfrm>
            <a:off x="10027702" y="2171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vikt hörn 35">
            <a:extLst>
              <a:ext uri="{FF2B5EF4-FFF2-40B4-BE49-F238E27FC236}">
                <a16:creationId xmlns:a16="http://schemas.microsoft.com/office/drawing/2014/main" id="{91C39DC9-64F5-3CD5-5B53-79C2B6EEB135}"/>
              </a:ext>
            </a:extLst>
          </p:cNvPr>
          <p:cNvSpPr/>
          <p:nvPr/>
        </p:nvSpPr>
        <p:spPr>
          <a:xfrm>
            <a:off x="5458778" y="3499366"/>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vikt hörn 36">
            <a:extLst>
              <a:ext uri="{FF2B5EF4-FFF2-40B4-BE49-F238E27FC236}">
                <a16:creationId xmlns:a16="http://schemas.microsoft.com/office/drawing/2014/main" id="{72579729-10A6-F2FF-AF90-CEB44B7A488F}"/>
              </a:ext>
            </a:extLst>
          </p:cNvPr>
          <p:cNvSpPr/>
          <p:nvPr/>
        </p:nvSpPr>
        <p:spPr>
          <a:xfrm>
            <a:off x="6411028" y="3314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23C6293E-C81F-8302-08A1-26E78E6B6FCC}"/>
              </a:ext>
            </a:extLst>
          </p:cNvPr>
          <p:cNvPicPr>
            <a:picLocks noChangeAspect="1"/>
          </p:cNvPicPr>
          <p:nvPr/>
        </p:nvPicPr>
        <p:blipFill>
          <a:blip r:embed="rId3"/>
          <a:stretch>
            <a:fillRect/>
          </a:stretch>
        </p:blipFill>
        <p:spPr>
          <a:xfrm>
            <a:off x="6502503" y="4493894"/>
            <a:ext cx="2254043" cy="1487586"/>
          </a:xfrm>
          <a:prstGeom prst="rect">
            <a:avLst/>
          </a:prstGeom>
        </p:spPr>
      </p:pic>
      <p:pic>
        <p:nvPicPr>
          <p:cNvPr id="6" name="Bildobjekt 5">
            <a:extLst>
              <a:ext uri="{FF2B5EF4-FFF2-40B4-BE49-F238E27FC236}">
                <a16:creationId xmlns:a16="http://schemas.microsoft.com/office/drawing/2014/main" id="{6EBDBAD4-97A5-4BC6-204D-92B87E32ABFD}"/>
              </a:ext>
            </a:extLst>
          </p:cNvPr>
          <p:cNvPicPr>
            <a:picLocks noChangeAspect="1"/>
          </p:cNvPicPr>
          <p:nvPr/>
        </p:nvPicPr>
        <p:blipFill>
          <a:blip r:embed="rId4"/>
          <a:stretch>
            <a:fillRect/>
          </a:stretch>
        </p:blipFill>
        <p:spPr>
          <a:xfrm>
            <a:off x="9163048" y="4629150"/>
            <a:ext cx="2533098" cy="1385379"/>
          </a:xfrm>
          <a:prstGeom prst="rect">
            <a:avLst/>
          </a:prstGeom>
        </p:spPr>
      </p:pic>
    </p:spTree>
    <p:extLst>
      <p:ext uri="{BB962C8B-B14F-4D97-AF65-F5344CB8AC3E}">
        <p14:creationId xmlns:p14="http://schemas.microsoft.com/office/powerpoint/2010/main" val="154495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149609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3C52-49B7-44D9-0E05-2481489138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818EDC-D5F6-51B2-BC2B-F3E9E5BED49B}"/>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B72057D4-FF18-A50A-D5D7-A7D604F1B2F1}"/>
              </a:ext>
            </a:extLst>
          </p:cNvPr>
          <p:cNvSpPr>
            <a:spLocks noGrp="1"/>
          </p:cNvSpPr>
          <p:nvPr>
            <p:ph idx="1"/>
          </p:nvPr>
        </p:nvSpPr>
        <p:spPr/>
        <p:txBody>
          <a:bodyPr/>
          <a:lstStyle/>
          <a:p>
            <a:r>
              <a:rPr lang="sv-SE" dirty="0"/>
              <a:t>Syftet med den här workshopen är att förstå vikten av struktur i det teambaserade arbetssättet </a:t>
            </a:r>
          </a:p>
          <a:p>
            <a:r>
              <a:rPr lang="sv-SE" dirty="0"/>
              <a:t>Målet är att ni har en idé om er struktur för samarbete och prioritering</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6D7018CE-6CCE-DBC3-6294-16801C025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5326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15248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t>Nästa WS</a:t>
            </a:r>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1898073" cy="369332"/>
          </a:xfrm>
          <a:prstGeom prst="rect">
            <a:avLst/>
          </a:prstGeom>
          <a:noFill/>
        </p:spPr>
        <p:txBody>
          <a:bodyPr wrap="square">
            <a:spAutoFit/>
          </a:bodyPr>
          <a:lstStyle/>
          <a:p>
            <a:r>
              <a:rPr lang="sv-SE" dirty="0"/>
              <a:t>Läs kapitel 5</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6" name="Bildobjekt 5">
            <a:extLst>
              <a:ext uri="{FF2B5EF4-FFF2-40B4-BE49-F238E27FC236}">
                <a16:creationId xmlns:a16="http://schemas.microsoft.com/office/drawing/2014/main" id="{BE1E76AF-6ADA-3F35-7F4A-9B2069032A4F}"/>
              </a:ext>
            </a:extLst>
          </p:cNvPr>
          <p:cNvPicPr>
            <a:picLocks noChangeAspect="1"/>
          </p:cNvPicPr>
          <p:nvPr/>
        </p:nvPicPr>
        <p:blipFill>
          <a:blip r:embed="rId6"/>
          <a:stretch>
            <a:fillRect/>
          </a:stretch>
        </p:blipFill>
        <p:spPr>
          <a:xfrm>
            <a:off x="1578343" y="2490896"/>
            <a:ext cx="5546930" cy="2995504"/>
          </a:xfrm>
          <a:prstGeom prst="rect">
            <a:avLst/>
          </a:prstGeom>
        </p:spPr>
      </p:pic>
    </p:spTree>
    <p:extLst>
      <p:ext uri="{BB962C8B-B14F-4D97-AF65-F5344CB8AC3E}">
        <p14:creationId xmlns:p14="http://schemas.microsoft.com/office/powerpoint/2010/main" val="123505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95115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223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3232</Words>
  <Application>Microsoft Office PowerPoint</Application>
  <PresentationFormat>Bredbild</PresentationFormat>
  <Paragraphs>389</Paragraphs>
  <Slides>34</Slides>
  <Notes>33</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34</vt:i4>
      </vt:variant>
    </vt:vector>
  </HeadingPairs>
  <TitlesOfParts>
    <vt:vector size="43" baseType="lpstr">
      <vt:lpstr>Aptos</vt:lpstr>
      <vt:lpstr>Aptos Display</vt:lpstr>
      <vt:lpstr>Arial</vt:lpstr>
      <vt:lpstr>Calibri</vt:lpstr>
      <vt:lpstr>Montserrat</vt:lpstr>
      <vt:lpstr>Poppins</vt:lpstr>
      <vt:lpstr>Symbol</vt:lpstr>
      <vt:lpstr>Times New Roman</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4 – Struktur</vt:lpstr>
      <vt:lpstr>Scope</vt:lpstr>
      <vt:lpstr>Agenda – Workshop 4</vt:lpstr>
      <vt:lpstr>Mål med workshopen </vt:lpstr>
      <vt:lpstr>Incheckning </vt:lpstr>
      <vt:lpstr>Hur gick det senast?</vt:lpstr>
      <vt:lpstr>Teori</vt:lpstr>
      <vt:lpstr>PowerPoint-presentation</vt:lpstr>
      <vt:lpstr>Ett team är …</vt:lpstr>
      <vt:lpstr>Åtta kännetecken på ett presterande team </vt:lpstr>
      <vt:lpstr>Kommunikativt ledarskap</vt:lpstr>
      <vt:lpstr>Googles Project Aristotle</vt:lpstr>
      <vt:lpstr>PowerPoint-presentation</vt:lpstr>
      <vt:lpstr>Agil leverans – tidigt och ofta</vt:lpstr>
      <vt:lpstr>PDCA</vt:lpstr>
      <vt:lpstr>Grundstruktur för teamet</vt:lpstr>
      <vt:lpstr>Reflektionsfråga </vt:lpstr>
      <vt:lpstr>Struktur för prioritering</vt:lpstr>
      <vt:lpstr>PowerPoint-presentation</vt:lpstr>
      <vt:lpstr>Summering, reflektion, nästa steg</vt:lpstr>
      <vt:lpstr>Mål med workshopen </vt:lpstr>
      <vt:lpstr>Reflektion</vt:lpstr>
      <vt:lpstr>Nästa WS</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1</cp:revision>
  <dcterms:created xsi:type="dcterms:W3CDTF">2025-02-08T14:16:32Z</dcterms:created>
  <dcterms:modified xsi:type="dcterms:W3CDTF">2025-04-10T11:59:36Z</dcterms:modified>
</cp:coreProperties>
</file>