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147374952" r:id="rId2"/>
    <p:sldId id="2147374953" r:id="rId3"/>
    <p:sldId id="2147374920" r:id="rId4"/>
    <p:sldId id="2147374954" r:id="rId5"/>
    <p:sldId id="2147374955" r:id="rId6"/>
    <p:sldId id="2147374956" r:id="rId7"/>
    <p:sldId id="2147374918" r:id="rId8"/>
    <p:sldId id="2147374919" r:id="rId9"/>
    <p:sldId id="261" r:id="rId10"/>
    <p:sldId id="256" r:id="rId11"/>
    <p:sldId id="2147374916" r:id="rId12"/>
    <p:sldId id="2147374922" r:id="rId13"/>
    <p:sldId id="2147374943" r:id="rId14"/>
    <p:sldId id="259" r:id="rId15"/>
    <p:sldId id="2147374910" r:id="rId16"/>
    <p:sldId id="2147374909" r:id="rId17"/>
    <p:sldId id="2147374936" r:id="rId18"/>
    <p:sldId id="2147374938" r:id="rId19"/>
    <p:sldId id="2147374887" r:id="rId20"/>
    <p:sldId id="2147374888" r:id="rId21"/>
    <p:sldId id="2147374932" r:id="rId22"/>
    <p:sldId id="2147374891" r:id="rId23"/>
    <p:sldId id="2147374944" r:id="rId24"/>
    <p:sldId id="2147374939" r:id="rId25"/>
    <p:sldId id="2147374940" r:id="rId26"/>
    <p:sldId id="2147374933" r:id="rId27"/>
    <p:sldId id="2147374925" r:id="rId28"/>
    <p:sldId id="2147374926" r:id="rId29"/>
    <p:sldId id="2147374927" r:id="rId30"/>
    <p:sldId id="2147374929" r:id="rId31"/>
    <p:sldId id="2147374928" r:id="rId32"/>
    <p:sldId id="2147374930" r:id="rId33"/>
    <p:sldId id="2147374931" r:id="rId34"/>
    <p:sldId id="2147374957" r:id="rId35"/>
    <p:sldId id="2147374946" r:id="rId36"/>
    <p:sldId id="2147374945" r:id="rId37"/>
    <p:sldId id="2147374950" r:id="rId38"/>
    <p:sldId id="2147374967" r:id="rId39"/>
    <p:sldId id="2147374917"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ell info" id="{ECD7080C-8DE1-4CA3-96DA-87ECC4EA82D6}">
          <p14:sldIdLst>
            <p14:sldId id="2147374952"/>
            <p14:sldId id="2147374953"/>
            <p14:sldId id="2147374920"/>
            <p14:sldId id="2147374954"/>
            <p14:sldId id="2147374955"/>
            <p14:sldId id="2147374956"/>
            <p14:sldId id="2147374918"/>
            <p14:sldId id="2147374919"/>
            <p14:sldId id="261"/>
          </p14:sldIdLst>
        </p14:section>
        <p14:section name="Intro WS2" id="{C523A4CA-8A34-4C99-A768-C3481CC8907A}">
          <p14:sldIdLst>
            <p14:sldId id="256"/>
            <p14:sldId id="2147374916"/>
            <p14:sldId id="2147374922"/>
            <p14:sldId id="2147374943"/>
            <p14:sldId id="259"/>
            <p14:sldId id="2147374910"/>
          </p14:sldIdLst>
        </p14:section>
        <p14:section name="Teori" id="{12446D5B-BBF0-44C9-999F-AC2DD731DB57}">
          <p14:sldIdLst>
            <p14:sldId id="2147374909"/>
            <p14:sldId id="2147374936"/>
            <p14:sldId id="2147374938"/>
            <p14:sldId id="2147374887"/>
            <p14:sldId id="2147374888"/>
            <p14:sldId id="2147374932"/>
            <p14:sldId id="2147374891"/>
            <p14:sldId id="2147374944"/>
            <p14:sldId id="2147374939"/>
            <p14:sldId id="2147374940"/>
          </p14:sldIdLst>
        </p14:section>
        <p14:section name="Team Canvas" id="{0D34672E-7312-4D04-B4EE-E705E18B09F7}">
          <p14:sldIdLst>
            <p14:sldId id="2147374933"/>
            <p14:sldId id="2147374925"/>
            <p14:sldId id="2147374926"/>
            <p14:sldId id="2147374927"/>
            <p14:sldId id="2147374929"/>
            <p14:sldId id="2147374928"/>
            <p14:sldId id="2147374930"/>
            <p14:sldId id="2147374931"/>
          </p14:sldIdLst>
        </p14:section>
        <p14:section name="Avslutning &amp; summering" id="{F2F6892B-ECCD-415F-95E6-6EB7DB5D0C3A}">
          <p14:sldIdLst>
            <p14:sldId id="2147374957"/>
            <p14:sldId id="2147374946"/>
            <p14:sldId id="2147374945"/>
            <p14:sldId id="2147374950"/>
            <p14:sldId id="2147374967"/>
            <p14:sldId id="21473749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B19DE-AD85-4AB9-9AAB-A424F89D7638}" v="417" dt="2025-04-10T11:43:25.19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62" autoAdjust="0"/>
    <p:restoredTop sz="65918" autoAdjust="0"/>
  </p:normalViewPr>
  <p:slideViewPr>
    <p:cSldViewPr snapToGrid="0">
      <p:cViewPr varScale="1">
        <p:scale>
          <a:sx n="62" d="100"/>
          <a:sy n="62" d="100"/>
        </p:scale>
        <p:origin x="1674" y="282"/>
      </p:cViewPr>
      <p:guideLst/>
    </p:cSldViewPr>
  </p:slideViewPr>
  <p:outlineViewPr>
    <p:cViewPr>
      <p:scale>
        <a:sx n="33" d="100"/>
        <a:sy n="33" d="100"/>
      </p:scale>
      <p:origin x="0" y="-4488"/>
    </p:cViewPr>
  </p:outlineViewPr>
  <p:notesTextViewPr>
    <p:cViewPr>
      <p:scale>
        <a:sx n="1" d="1"/>
        <a:sy n="1" d="1"/>
      </p:scale>
      <p:origin x="0" y="0"/>
    </p:cViewPr>
  </p:notesTextViewPr>
  <p:sorterViewPr>
    <p:cViewPr>
      <p:scale>
        <a:sx n="144" d="100"/>
        <a:sy n="14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s Fjärstedt" userId="c3960ee840912140" providerId="LiveId" clId="{2ADB19DE-AD85-4AB9-9AAB-A424F89D7638}"/>
    <pc:docChg chg="undo custSel addSld delSld modSld sldOrd addSection modSection">
      <pc:chgData name="Klas Fjärstedt" userId="c3960ee840912140" providerId="LiveId" clId="{2ADB19DE-AD85-4AB9-9AAB-A424F89D7638}" dt="2025-04-10T12:02:01.953" v="4033" actId="113"/>
      <pc:docMkLst>
        <pc:docMk/>
      </pc:docMkLst>
      <pc:sldChg chg="addSp delSp modSp add del mod setBg delDesignElem modNotesTx">
        <pc:chgData name="Klas Fjärstedt" userId="c3960ee840912140" providerId="LiveId" clId="{2ADB19DE-AD85-4AB9-9AAB-A424F89D7638}" dt="2025-04-10T11:42:34.567" v="4030" actId="20577"/>
        <pc:sldMkLst>
          <pc:docMk/>
          <pc:sldMk cId="559291329" sldId="256"/>
        </pc:sldMkLst>
        <pc:spChg chg="mod">
          <ac:chgData name="Klas Fjärstedt" userId="c3960ee840912140" providerId="LiveId" clId="{2ADB19DE-AD85-4AB9-9AAB-A424F89D7638}" dt="2025-04-10T07:21:03.340" v="3910" actId="20577"/>
          <ac:spMkLst>
            <pc:docMk/>
            <pc:sldMk cId="559291329" sldId="256"/>
            <ac:spMk id="2" creationId="{B561826A-4165-0A0A-CA07-BD0568093AD4}"/>
          </ac:spMkLst>
        </pc:spChg>
        <pc:spChg chg="mod">
          <ac:chgData name="Klas Fjärstedt" userId="c3960ee840912140" providerId="LiveId" clId="{2ADB19DE-AD85-4AB9-9AAB-A424F89D7638}" dt="2025-04-10T07:21:30.223" v="3922" actId="20577"/>
          <ac:spMkLst>
            <pc:docMk/>
            <pc:sldMk cId="559291329" sldId="256"/>
            <ac:spMk id="4" creationId="{6B041E5A-78DD-16DE-BA0D-79372C2498C2}"/>
          </ac:spMkLst>
        </pc:spChg>
        <pc:spChg chg="add del">
          <ac:chgData name="Klas Fjärstedt" userId="c3960ee840912140" providerId="LiveId" clId="{2ADB19DE-AD85-4AB9-9AAB-A424F89D7638}" dt="2025-04-10T07:20:50.313" v="3900"/>
          <ac:spMkLst>
            <pc:docMk/>
            <pc:sldMk cId="559291329" sldId="256"/>
            <ac:spMk id="10" creationId="{907EF6B7-1338-4443-8C46-6A318D952DFD}"/>
          </ac:spMkLst>
        </pc:spChg>
        <pc:spChg chg="add del">
          <ac:chgData name="Klas Fjärstedt" userId="c3960ee840912140" providerId="LiveId" clId="{2ADB19DE-AD85-4AB9-9AAB-A424F89D7638}" dt="2025-04-10T07:20:50.313" v="3900"/>
          <ac:spMkLst>
            <pc:docMk/>
            <pc:sldMk cId="559291329" sldId="256"/>
            <ac:spMk id="12" creationId="{DAAE4CDD-124C-4DCF-9584-B6033B545DD5}"/>
          </ac:spMkLst>
        </pc:spChg>
        <pc:spChg chg="add del">
          <ac:chgData name="Klas Fjärstedt" userId="c3960ee840912140" providerId="LiveId" clId="{2ADB19DE-AD85-4AB9-9AAB-A424F89D7638}" dt="2025-04-10T07:20:50.313" v="3900"/>
          <ac:spMkLst>
            <pc:docMk/>
            <pc:sldMk cId="559291329" sldId="256"/>
            <ac:spMk id="14" creationId="{081E4A58-353D-44AE-B2FC-2A74E2E400F7}"/>
          </ac:spMkLst>
        </pc:spChg>
        <pc:picChg chg="del">
          <ac:chgData name="Klas Fjärstedt" userId="c3960ee840912140" providerId="LiveId" clId="{2ADB19DE-AD85-4AB9-9AAB-A424F89D7638}" dt="2025-04-10T09:29:09.022" v="3976" actId="478"/>
          <ac:picMkLst>
            <pc:docMk/>
            <pc:sldMk cId="559291329" sldId="256"/>
            <ac:picMk id="5" creationId="{61C2A87C-B0EA-8E03-9DCB-8BE1F17C0AF0}"/>
          </ac:picMkLst>
        </pc:picChg>
      </pc:sldChg>
      <pc:sldChg chg="add modNotesTx">
        <pc:chgData name="Klas Fjärstedt" userId="c3960ee840912140" providerId="LiveId" clId="{2ADB19DE-AD85-4AB9-9AAB-A424F89D7638}" dt="2025-04-04T09:16:06.014" v="3068"/>
        <pc:sldMkLst>
          <pc:docMk/>
          <pc:sldMk cId="750043437" sldId="259"/>
        </pc:sldMkLst>
      </pc:sldChg>
      <pc:sldChg chg="modSp add del mod">
        <pc:chgData name="Klas Fjärstedt" userId="c3960ee840912140" providerId="LiveId" clId="{2ADB19DE-AD85-4AB9-9AAB-A424F89D7638}" dt="2025-04-04T09:13:48.449" v="3024" actId="47"/>
        <pc:sldMkLst>
          <pc:docMk/>
          <pc:sldMk cId="3408379644" sldId="260"/>
        </pc:sldMkLst>
      </pc:sldChg>
      <pc:sldChg chg="add">
        <pc:chgData name="Klas Fjärstedt" userId="c3960ee840912140" providerId="LiveId" clId="{2ADB19DE-AD85-4AB9-9AAB-A424F89D7638}" dt="2025-04-10T07:20:16.896" v="3894"/>
        <pc:sldMkLst>
          <pc:docMk/>
          <pc:sldMk cId="2956298775" sldId="261"/>
        </pc:sldMkLst>
      </pc:sldChg>
      <pc:sldChg chg="add del">
        <pc:chgData name="Klas Fjärstedt" userId="c3960ee840912140" providerId="LiveId" clId="{2ADB19DE-AD85-4AB9-9AAB-A424F89D7638}" dt="2025-03-25T14:17:00.683" v="954" actId="47"/>
        <pc:sldMkLst>
          <pc:docMk/>
          <pc:sldMk cId="1704135321" sldId="2147374882"/>
        </pc:sldMkLst>
      </pc:sldChg>
      <pc:sldChg chg="add del">
        <pc:chgData name="Klas Fjärstedt" userId="c3960ee840912140" providerId="LiveId" clId="{2ADB19DE-AD85-4AB9-9AAB-A424F89D7638}" dt="2025-03-25T14:17:01.533" v="955" actId="47"/>
        <pc:sldMkLst>
          <pc:docMk/>
          <pc:sldMk cId="2070878237" sldId="2147374883"/>
        </pc:sldMkLst>
      </pc:sldChg>
      <pc:sldChg chg="delSp add del ord setBg delDesignElem modNotesTx">
        <pc:chgData name="Klas Fjärstedt" userId="c3960ee840912140" providerId="LiveId" clId="{2ADB19DE-AD85-4AB9-9AAB-A424F89D7638}" dt="2025-04-10T07:20:08.317" v="3893" actId="47"/>
        <pc:sldMkLst>
          <pc:docMk/>
          <pc:sldMk cId="2102588909" sldId="2147374884"/>
        </pc:sldMkLst>
      </pc:sldChg>
      <pc:sldChg chg="addSp delSp modSp add mod modNotesTx">
        <pc:chgData name="Klas Fjärstedt" userId="c3960ee840912140" providerId="LiveId" clId="{2ADB19DE-AD85-4AB9-9AAB-A424F89D7638}" dt="2025-04-04T09:18:26.396" v="3254" actId="20577"/>
        <pc:sldMkLst>
          <pc:docMk/>
          <pc:sldMk cId="2407591866" sldId="2147374887"/>
        </pc:sldMkLst>
        <pc:picChg chg="add mod">
          <ac:chgData name="Klas Fjärstedt" userId="c3960ee840912140" providerId="LiveId" clId="{2ADB19DE-AD85-4AB9-9AAB-A424F89D7638}" dt="2025-03-31T13:24:42.635" v="1964"/>
          <ac:picMkLst>
            <pc:docMk/>
            <pc:sldMk cId="2407591866" sldId="2147374887"/>
            <ac:picMk id="10" creationId="{0C015745-B858-024B-8800-2E41DAFB60BA}"/>
          </ac:picMkLst>
        </pc:picChg>
      </pc:sldChg>
      <pc:sldChg chg="addSp modSp add modNotesTx">
        <pc:chgData name="Klas Fjärstedt" userId="c3960ee840912140" providerId="LiveId" clId="{2ADB19DE-AD85-4AB9-9AAB-A424F89D7638}" dt="2025-04-04T09:18:24.413" v="3253" actId="20577"/>
        <pc:sldMkLst>
          <pc:docMk/>
          <pc:sldMk cId="3658737132" sldId="2147374888"/>
        </pc:sldMkLst>
        <pc:picChg chg="add mod">
          <ac:chgData name="Klas Fjärstedt" userId="c3960ee840912140" providerId="LiveId" clId="{2ADB19DE-AD85-4AB9-9AAB-A424F89D7638}" dt="2025-03-31T13:24:46.773" v="1965"/>
          <ac:picMkLst>
            <pc:docMk/>
            <pc:sldMk cId="3658737132" sldId="2147374888"/>
            <ac:picMk id="4" creationId="{C7E48AD4-C351-53A5-1FE0-757768DA462E}"/>
          </ac:picMkLst>
        </pc:picChg>
      </pc:sldChg>
      <pc:sldChg chg="add del">
        <pc:chgData name="Klas Fjärstedt" userId="c3960ee840912140" providerId="LiveId" clId="{2ADB19DE-AD85-4AB9-9AAB-A424F89D7638}" dt="2025-03-31T13:25:12.180" v="1967" actId="47"/>
        <pc:sldMkLst>
          <pc:docMk/>
          <pc:sldMk cId="3887578404" sldId="2147374889"/>
        </pc:sldMkLst>
      </pc:sldChg>
      <pc:sldChg chg="addSp modSp add modAnim modNotesTx">
        <pc:chgData name="Klas Fjärstedt" userId="c3960ee840912140" providerId="LiveId" clId="{2ADB19DE-AD85-4AB9-9AAB-A424F89D7638}" dt="2025-04-10T11:43:25.199" v="4032"/>
        <pc:sldMkLst>
          <pc:docMk/>
          <pc:sldMk cId="3068711433" sldId="2147374891"/>
        </pc:sldMkLst>
        <pc:picChg chg="add mod">
          <ac:chgData name="Klas Fjärstedt" userId="c3960ee840912140" providerId="LiveId" clId="{2ADB19DE-AD85-4AB9-9AAB-A424F89D7638}" dt="2025-03-31T13:25:26.957" v="1971"/>
          <ac:picMkLst>
            <pc:docMk/>
            <pc:sldMk cId="3068711433" sldId="2147374891"/>
            <ac:picMk id="5" creationId="{3CBFEC08-6A2F-DA92-B2C5-9B7DA5F4D028}"/>
          </ac:picMkLst>
        </pc:picChg>
      </pc:sldChg>
      <pc:sldChg chg="addSp delSp modSp add del mod setBg delDesignElem modNotesTx">
        <pc:chgData name="Klas Fjärstedt" userId="c3960ee840912140" providerId="LiveId" clId="{2ADB19DE-AD85-4AB9-9AAB-A424F89D7638}" dt="2025-04-10T07:26:49.919" v="3953"/>
        <pc:sldMkLst>
          <pc:docMk/>
          <pc:sldMk cId="4254978455" sldId="2147374909"/>
        </pc:sldMkLst>
        <pc:spChg chg="mod">
          <ac:chgData name="Klas Fjärstedt" userId="c3960ee840912140" providerId="LiveId" clId="{2ADB19DE-AD85-4AB9-9AAB-A424F89D7638}" dt="2025-04-10T07:26:39.050" v="3952" actId="20577"/>
          <ac:spMkLst>
            <pc:docMk/>
            <pc:sldMk cId="4254978455" sldId="2147374909"/>
            <ac:spMk id="4" creationId="{6B59F2E8-47DB-18FF-F179-46F9EFB6F392}"/>
          </ac:spMkLst>
        </pc:spChg>
        <pc:spChg chg="add del">
          <ac:chgData name="Klas Fjärstedt" userId="c3960ee840912140" providerId="LiveId" clId="{2ADB19DE-AD85-4AB9-9AAB-A424F89D7638}" dt="2025-04-10T07:26:35.180" v="3946"/>
          <ac:spMkLst>
            <pc:docMk/>
            <pc:sldMk cId="4254978455" sldId="2147374909"/>
            <ac:spMk id="10" creationId="{4E1BEB12-92AF-4445-98AD-4C7756E7C93B}"/>
          </ac:spMkLst>
        </pc:spChg>
        <pc:spChg chg="add del">
          <ac:chgData name="Klas Fjärstedt" userId="c3960ee840912140" providerId="LiveId" clId="{2ADB19DE-AD85-4AB9-9AAB-A424F89D7638}" dt="2025-04-10T07:26:35.180" v="3946"/>
          <ac:spMkLst>
            <pc:docMk/>
            <pc:sldMk cId="4254978455" sldId="2147374909"/>
            <ac:spMk id="12" creationId="{D0522C2C-7B5C-48A7-A969-03941E5D2E76}"/>
          </ac:spMkLst>
        </pc:spChg>
        <pc:spChg chg="add del">
          <ac:chgData name="Klas Fjärstedt" userId="c3960ee840912140" providerId="LiveId" clId="{2ADB19DE-AD85-4AB9-9AAB-A424F89D7638}" dt="2025-04-10T07:26:35.180" v="3946"/>
          <ac:spMkLst>
            <pc:docMk/>
            <pc:sldMk cId="4254978455" sldId="2147374909"/>
            <ac:spMk id="14" creationId="{9C682A1A-5B2D-4111-BBD6-620165633E5B}"/>
          </ac:spMkLst>
        </pc:spChg>
        <pc:spChg chg="add del">
          <ac:chgData name="Klas Fjärstedt" userId="c3960ee840912140" providerId="LiveId" clId="{2ADB19DE-AD85-4AB9-9AAB-A424F89D7638}" dt="2025-04-10T07:26:35.180" v="3946"/>
          <ac:spMkLst>
            <pc:docMk/>
            <pc:sldMk cId="4254978455" sldId="2147374909"/>
            <ac:spMk id="16" creationId="{D6EE29F2-D77F-4BD0-A20B-334D316A1C9D}"/>
          </ac:spMkLst>
        </pc:spChg>
        <pc:spChg chg="add del">
          <ac:chgData name="Klas Fjärstedt" userId="c3960ee840912140" providerId="LiveId" clId="{2ADB19DE-AD85-4AB9-9AAB-A424F89D7638}" dt="2025-04-10T07:26:35.180" v="3946"/>
          <ac:spMkLst>
            <pc:docMk/>
            <pc:sldMk cId="4254978455" sldId="2147374909"/>
            <ac:spMk id="18" creationId="{22D09ED2-868F-42C6-866E-F92E0CEF314F}"/>
          </ac:spMkLst>
        </pc:spChg>
      </pc:sldChg>
      <pc:sldChg chg="addSp delSp modSp add del mod modClrScheme chgLayout modNotesTx">
        <pc:chgData name="Klas Fjärstedt" userId="c3960ee840912140" providerId="LiveId" clId="{2ADB19DE-AD85-4AB9-9AAB-A424F89D7638}" dt="2025-04-10T07:24:30.532" v="3936"/>
        <pc:sldMkLst>
          <pc:docMk/>
          <pc:sldMk cId="27553062" sldId="2147374910"/>
        </pc:sldMkLst>
        <pc:spChg chg="add del mod ord">
          <ac:chgData name="Klas Fjärstedt" userId="c3960ee840912140" providerId="LiveId" clId="{2ADB19DE-AD85-4AB9-9AAB-A424F89D7638}" dt="2025-04-10T07:24:26.046" v="3933" actId="478"/>
          <ac:spMkLst>
            <pc:docMk/>
            <pc:sldMk cId="27553062" sldId="2147374910"/>
            <ac:spMk id="10" creationId="{9C9EDC08-77F8-BCDB-1A8A-4C0EAAAFEBF2}"/>
          </ac:spMkLst>
        </pc:spChg>
        <pc:spChg chg="add del mod">
          <ac:chgData name="Klas Fjärstedt" userId="c3960ee840912140" providerId="LiveId" clId="{2ADB19DE-AD85-4AB9-9AAB-A424F89D7638}" dt="2025-04-10T07:24:26.046" v="3933" actId="478"/>
          <ac:spMkLst>
            <pc:docMk/>
            <pc:sldMk cId="27553062" sldId="2147374910"/>
            <ac:spMk id="17" creationId="{C0E3816B-D61F-95A2-5A53-F9FC57B00354}"/>
          </ac:spMkLst>
        </pc:spChg>
        <pc:picChg chg="del">
          <ac:chgData name="Klas Fjärstedt" userId="c3960ee840912140" providerId="LiveId" clId="{2ADB19DE-AD85-4AB9-9AAB-A424F89D7638}" dt="2025-04-10T07:24:27.943" v="3934" actId="478"/>
          <ac:picMkLst>
            <pc:docMk/>
            <pc:sldMk cId="27553062" sldId="2147374910"/>
            <ac:picMk id="2" creationId="{FA813754-3455-D031-4A8A-F19AFB0294FA}"/>
          </ac:picMkLst>
        </pc:picChg>
        <pc:picChg chg="del">
          <ac:chgData name="Klas Fjärstedt" userId="c3960ee840912140" providerId="LiveId" clId="{2ADB19DE-AD85-4AB9-9AAB-A424F89D7638}" dt="2025-04-10T07:24:29.167" v="3935" actId="478"/>
          <ac:picMkLst>
            <pc:docMk/>
            <pc:sldMk cId="27553062" sldId="2147374910"/>
            <ac:picMk id="3" creationId="{59B2E012-5C46-374B-303C-CADB9E9999DE}"/>
          </ac:picMkLst>
        </pc:picChg>
        <pc:picChg chg="del">
          <ac:chgData name="Klas Fjärstedt" userId="c3960ee840912140" providerId="LiveId" clId="{2ADB19DE-AD85-4AB9-9AAB-A424F89D7638}" dt="2025-04-10T07:24:23.729" v="3931" actId="478"/>
          <ac:picMkLst>
            <pc:docMk/>
            <pc:sldMk cId="27553062" sldId="2147374910"/>
            <ac:picMk id="9" creationId="{B03F0FA0-3FD5-7307-000F-2384748416E1}"/>
          </ac:picMkLst>
        </pc:picChg>
        <pc:picChg chg="add mod">
          <ac:chgData name="Klas Fjärstedt" userId="c3960ee840912140" providerId="LiveId" clId="{2ADB19DE-AD85-4AB9-9AAB-A424F89D7638}" dt="2025-04-10T07:24:30.532" v="3936"/>
          <ac:picMkLst>
            <pc:docMk/>
            <pc:sldMk cId="27553062" sldId="2147374910"/>
            <ac:picMk id="18" creationId="{9B061F4F-CFA5-235C-4C97-8CC5A6B38FFE}"/>
          </ac:picMkLst>
        </pc:picChg>
      </pc:sldChg>
      <pc:sldChg chg="add del">
        <pc:chgData name="Klas Fjärstedt" userId="c3960ee840912140" providerId="LiveId" clId="{2ADB19DE-AD85-4AB9-9AAB-A424F89D7638}" dt="2025-04-10T07:30:56.963" v="3967" actId="47"/>
        <pc:sldMkLst>
          <pc:docMk/>
          <pc:sldMk cId="4146234794" sldId="2147374912"/>
        </pc:sldMkLst>
      </pc:sldChg>
      <pc:sldChg chg="add del">
        <pc:chgData name="Klas Fjärstedt" userId="c3960ee840912140" providerId="LiveId" clId="{2ADB19DE-AD85-4AB9-9AAB-A424F89D7638}" dt="2025-03-31T13:39:03.570" v="2208" actId="47"/>
        <pc:sldMkLst>
          <pc:docMk/>
          <pc:sldMk cId="330562249" sldId="2147374914"/>
        </pc:sldMkLst>
      </pc:sldChg>
      <pc:sldChg chg="add del">
        <pc:chgData name="Klas Fjärstedt" userId="c3960ee840912140" providerId="LiveId" clId="{2ADB19DE-AD85-4AB9-9AAB-A424F89D7638}" dt="2025-03-31T13:38:48.135" v="2206" actId="47"/>
        <pc:sldMkLst>
          <pc:docMk/>
          <pc:sldMk cId="2715248312" sldId="2147374915"/>
        </pc:sldMkLst>
      </pc:sldChg>
      <pc:sldChg chg="addSp delSp modSp add del mod modNotesTx">
        <pc:chgData name="Klas Fjärstedt" userId="c3960ee840912140" providerId="LiveId" clId="{2ADB19DE-AD85-4AB9-9AAB-A424F89D7638}" dt="2025-04-10T07:40:00.591" v="3975" actId="1076"/>
        <pc:sldMkLst>
          <pc:docMk/>
          <pc:sldMk cId="3997879483" sldId="2147374916"/>
        </pc:sldMkLst>
        <pc:spChg chg="mod">
          <ac:chgData name="Klas Fjärstedt" userId="c3960ee840912140" providerId="LiveId" clId="{2ADB19DE-AD85-4AB9-9AAB-A424F89D7638}" dt="2025-04-04T09:08:41.141" v="3018" actId="20577"/>
          <ac:spMkLst>
            <pc:docMk/>
            <pc:sldMk cId="3997879483" sldId="2147374916"/>
            <ac:spMk id="5" creationId="{6FA149AA-B62A-0F7A-3A96-720803D009BD}"/>
          </ac:spMkLst>
        </pc:spChg>
        <pc:spChg chg="mod">
          <ac:chgData name="Klas Fjärstedt" userId="c3960ee840912140" providerId="LiveId" clId="{2ADB19DE-AD85-4AB9-9AAB-A424F89D7638}" dt="2025-04-04T09:14:45.236" v="3059" actId="14100"/>
          <ac:spMkLst>
            <pc:docMk/>
            <pc:sldMk cId="3997879483" sldId="2147374916"/>
            <ac:spMk id="8" creationId="{48F98601-E667-64B4-CD17-EC7F5038E45F}"/>
          </ac:spMkLst>
        </pc:spChg>
        <pc:picChg chg="add mod">
          <ac:chgData name="Klas Fjärstedt" userId="c3960ee840912140" providerId="LiveId" clId="{2ADB19DE-AD85-4AB9-9AAB-A424F89D7638}" dt="2025-04-10T07:40:00.591" v="3975" actId="1076"/>
          <ac:picMkLst>
            <pc:docMk/>
            <pc:sldMk cId="3997879483" sldId="2147374916"/>
            <ac:picMk id="6" creationId="{579F913C-69FB-07D6-0B43-68FAD3DA948C}"/>
          </ac:picMkLst>
        </pc:picChg>
        <pc:picChg chg="del">
          <ac:chgData name="Klas Fjärstedt" userId="c3960ee840912140" providerId="LiveId" clId="{2ADB19DE-AD85-4AB9-9AAB-A424F89D7638}" dt="2025-04-10T07:39:47.923" v="3968" actId="478"/>
          <ac:picMkLst>
            <pc:docMk/>
            <pc:sldMk cId="3997879483" sldId="2147374916"/>
            <ac:picMk id="7" creationId="{FC9D37A1-4957-D28B-E7AD-F1F09C7229C1}"/>
          </ac:picMkLst>
        </pc:picChg>
      </pc:sldChg>
      <pc:sldChg chg="add modNotesTx">
        <pc:chgData name="Klas Fjärstedt" userId="c3960ee840912140" providerId="LiveId" clId="{2ADB19DE-AD85-4AB9-9AAB-A424F89D7638}" dt="2025-04-04T09:54:58.402" v="3880" actId="20577"/>
        <pc:sldMkLst>
          <pc:docMk/>
          <pc:sldMk cId="3870189160" sldId="2147374917"/>
        </pc:sldMkLst>
      </pc:sldChg>
      <pc:sldChg chg="add del">
        <pc:chgData name="Klas Fjärstedt" userId="c3960ee840912140" providerId="LiveId" clId="{2ADB19DE-AD85-4AB9-9AAB-A424F89D7638}" dt="2025-04-10T07:20:16.896" v="3894"/>
        <pc:sldMkLst>
          <pc:docMk/>
          <pc:sldMk cId="137230993" sldId="2147374918"/>
        </pc:sldMkLst>
      </pc:sldChg>
      <pc:sldChg chg="add del">
        <pc:chgData name="Klas Fjärstedt" userId="c3960ee840912140" providerId="LiveId" clId="{2ADB19DE-AD85-4AB9-9AAB-A424F89D7638}" dt="2025-04-10T07:20:16.896" v="3894"/>
        <pc:sldMkLst>
          <pc:docMk/>
          <pc:sldMk cId="1555143424" sldId="2147374919"/>
        </pc:sldMkLst>
      </pc:sldChg>
      <pc:sldChg chg="add del">
        <pc:chgData name="Klas Fjärstedt" userId="c3960ee840912140" providerId="LiveId" clId="{2ADB19DE-AD85-4AB9-9AAB-A424F89D7638}" dt="2025-04-10T07:20:16.896" v="3894"/>
        <pc:sldMkLst>
          <pc:docMk/>
          <pc:sldMk cId="2844820228" sldId="2147374920"/>
        </pc:sldMkLst>
      </pc:sldChg>
      <pc:sldChg chg="addSp delSp modSp add del mod modNotesTx">
        <pc:chgData name="Klas Fjärstedt" userId="c3960ee840912140" providerId="LiveId" clId="{2ADB19DE-AD85-4AB9-9AAB-A424F89D7638}" dt="2025-04-10T07:21:42.191" v="3924" actId="47"/>
        <pc:sldMkLst>
          <pc:docMk/>
          <pc:sldMk cId="591699972" sldId="2147374921"/>
        </pc:sldMkLst>
      </pc:sldChg>
      <pc:sldChg chg="addSp modSp new mod ord modNotesTx">
        <pc:chgData name="Klas Fjärstedt" userId="c3960ee840912140" providerId="LiveId" clId="{2ADB19DE-AD85-4AB9-9AAB-A424F89D7638}" dt="2025-04-10T12:02:01.953" v="4033" actId="113"/>
        <pc:sldMkLst>
          <pc:docMk/>
          <pc:sldMk cId="118920507" sldId="2147374922"/>
        </pc:sldMkLst>
        <pc:spChg chg="mod">
          <ac:chgData name="Klas Fjärstedt" userId="c3960ee840912140" providerId="LiveId" clId="{2ADB19DE-AD85-4AB9-9AAB-A424F89D7638}" dt="2025-03-31T16:14:20.286" v="2346" actId="20577"/>
          <ac:spMkLst>
            <pc:docMk/>
            <pc:sldMk cId="118920507" sldId="2147374922"/>
            <ac:spMk id="2" creationId="{471EA520-66E3-46F5-FCFD-CE91877E751D}"/>
          </ac:spMkLst>
        </pc:spChg>
        <pc:spChg chg="mod">
          <ac:chgData name="Klas Fjärstedt" userId="c3960ee840912140" providerId="LiveId" clId="{2ADB19DE-AD85-4AB9-9AAB-A424F89D7638}" dt="2025-03-31T13:11:49.315" v="1107"/>
          <ac:spMkLst>
            <pc:docMk/>
            <pc:sldMk cId="118920507" sldId="2147374922"/>
            <ac:spMk id="3" creationId="{2B30C8ED-F7C9-3097-3C6A-1845CA59D39E}"/>
          </ac:spMkLst>
        </pc:spChg>
        <pc:picChg chg="add mod">
          <ac:chgData name="Klas Fjärstedt" userId="c3960ee840912140" providerId="LiveId" clId="{2ADB19DE-AD85-4AB9-9AAB-A424F89D7638}" dt="2025-03-31T13:09:01.329" v="1034"/>
          <ac:picMkLst>
            <pc:docMk/>
            <pc:sldMk cId="118920507" sldId="2147374922"/>
            <ac:picMk id="4" creationId="{350E4470-0070-9592-B567-F011836BC723}"/>
          </ac:picMkLst>
        </pc:picChg>
      </pc:sldChg>
      <pc:sldChg chg="modSp new del mod">
        <pc:chgData name="Klas Fjärstedt" userId="c3960ee840912140" providerId="LiveId" clId="{2ADB19DE-AD85-4AB9-9AAB-A424F89D7638}" dt="2025-04-04T09:15:36.526" v="3064" actId="47"/>
        <pc:sldMkLst>
          <pc:docMk/>
          <pc:sldMk cId="2237908010" sldId="2147374923"/>
        </pc:sldMkLst>
      </pc:sldChg>
      <pc:sldChg chg="modSp new del mod">
        <pc:chgData name="Klas Fjärstedt" userId="c3960ee840912140" providerId="LiveId" clId="{2ADB19DE-AD85-4AB9-9AAB-A424F89D7638}" dt="2025-03-31T13:18:14.346" v="1814" actId="47"/>
        <pc:sldMkLst>
          <pc:docMk/>
          <pc:sldMk cId="2050965542" sldId="2147374924"/>
        </pc:sldMkLst>
      </pc:sldChg>
      <pc:sldChg chg="addSp delSp modSp new mod setBg modNotesTx">
        <pc:chgData name="Klas Fjärstedt" userId="c3960ee840912140" providerId="LiveId" clId="{2ADB19DE-AD85-4AB9-9AAB-A424F89D7638}" dt="2025-04-10T09:36:58.864" v="4003" actId="1076"/>
        <pc:sldMkLst>
          <pc:docMk/>
          <pc:sldMk cId="1000718958" sldId="2147374925"/>
        </pc:sldMkLst>
        <pc:spChg chg="mod">
          <ac:chgData name="Klas Fjärstedt" userId="c3960ee840912140" providerId="LiveId" clId="{2ADB19DE-AD85-4AB9-9AAB-A424F89D7638}" dt="2025-04-10T07:28:59.823" v="3961" actId="26606"/>
          <ac:spMkLst>
            <pc:docMk/>
            <pc:sldMk cId="1000718958" sldId="2147374925"/>
            <ac:spMk id="2" creationId="{425A9155-BB41-5F64-D1EE-F47146F03C1F}"/>
          </ac:spMkLst>
        </pc:spChg>
        <pc:spChg chg="mod">
          <ac:chgData name="Klas Fjärstedt" userId="c3960ee840912140" providerId="LiveId" clId="{2ADB19DE-AD85-4AB9-9AAB-A424F89D7638}" dt="2025-04-10T09:29:34.225" v="3983" actId="20577"/>
          <ac:spMkLst>
            <pc:docMk/>
            <pc:sldMk cId="1000718958" sldId="2147374925"/>
            <ac:spMk id="3" creationId="{A15D0183-8C12-6648-EC37-B45F681E4000}"/>
          </ac:spMkLst>
        </pc:spChg>
        <pc:spChg chg="add">
          <ac:chgData name="Klas Fjärstedt" userId="c3960ee840912140" providerId="LiveId" clId="{2ADB19DE-AD85-4AB9-9AAB-A424F89D7638}" dt="2025-04-10T07:28:59.823" v="3961" actId="26606"/>
          <ac:spMkLst>
            <pc:docMk/>
            <pc:sldMk cId="1000718958" sldId="2147374925"/>
            <ac:spMk id="10" creationId="{0288C6B4-AFC3-407F-A595-EFFD38D4CCAF}"/>
          </ac:spMkLst>
        </pc:spChg>
        <pc:spChg chg="add">
          <ac:chgData name="Klas Fjärstedt" userId="c3960ee840912140" providerId="LiveId" clId="{2ADB19DE-AD85-4AB9-9AAB-A424F89D7638}" dt="2025-04-10T07:28:59.823" v="3961" actId="26606"/>
          <ac:spMkLst>
            <pc:docMk/>
            <pc:sldMk cId="1000718958" sldId="2147374925"/>
            <ac:spMk id="12" creationId="{CF236821-17FE-429B-8D2C-08E13A64EA40}"/>
          </ac:spMkLst>
        </pc:spChg>
        <pc:spChg chg="add">
          <ac:chgData name="Klas Fjärstedt" userId="c3960ee840912140" providerId="LiveId" clId="{2ADB19DE-AD85-4AB9-9AAB-A424F89D7638}" dt="2025-04-10T07:28:59.823" v="3961" actId="26606"/>
          <ac:spMkLst>
            <pc:docMk/>
            <pc:sldMk cId="1000718958" sldId="2147374925"/>
            <ac:spMk id="14" creationId="{C0BDBCD2-E081-43AB-9119-C55465E59757}"/>
          </ac:spMkLst>
        </pc:spChg>
        <pc:spChg chg="add">
          <ac:chgData name="Klas Fjärstedt" userId="c3960ee840912140" providerId="LiveId" clId="{2ADB19DE-AD85-4AB9-9AAB-A424F89D7638}" dt="2025-04-10T07:28:59.823" v="3961" actId="26606"/>
          <ac:spMkLst>
            <pc:docMk/>
            <pc:sldMk cId="1000718958" sldId="2147374925"/>
            <ac:spMk id="16" creationId="{98E79BE4-34FE-485A-98A5-92CE8F7C4743}"/>
          </ac:spMkLst>
        </pc:spChg>
        <pc:spChg chg="add">
          <ac:chgData name="Klas Fjärstedt" userId="c3960ee840912140" providerId="LiveId" clId="{2ADB19DE-AD85-4AB9-9AAB-A424F89D7638}" dt="2025-04-10T07:28:59.823" v="3961" actId="26606"/>
          <ac:spMkLst>
            <pc:docMk/>
            <pc:sldMk cId="1000718958" sldId="2147374925"/>
            <ac:spMk id="18" creationId="{7A5F0580-5EE9-419F-96EE-B6529EF6E7D0}"/>
          </ac:spMkLst>
        </pc:spChg>
        <pc:picChg chg="add mod ord">
          <ac:chgData name="Klas Fjärstedt" userId="c3960ee840912140" providerId="LiveId" clId="{2ADB19DE-AD85-4AB9-9AAB-A424F89D7638}" dt="2025-04-10T07:28:59.823" v="3961" actId="26606"/>
          <ac:picMkLst>
            <pc:docMk/>
            <pc:sldMk cId="1000718958" sldId="2147374925"/>
            <ac:picMk id="4" creationId="{51CD8AC2-82D5-3887-68C0-974F5E4CBCDF}"/>
          </ac:picMkLst>
        </pc:picChg>
        <pc:picChg chg="add del mod">
          <ac:chgData name="Klas Fjärstedt" userId="c3960ee840912140" providerId="LiveId" clId="{2ADB19DE-AD85-4AB9-9AAB-A424F89D7638}" dt="2025-04-10T09:36:53.177" v="4000" actId="478"/>
          <ac:picMkLst>
            <pc:docMk/>
            <pc:sldMk cId="1000718958" sldId="2147374925"/>
            <ac:picMk id="5" creationId="{D9179F66-CDE2-469A-10D0-D56F7F662CCD}"/>
          </ac:picMkLst>
        </pc:picChg>
        <pc:picChg chg="add mod">
          <ac:chgData name="Klas Fjärstedt" userId="c3960ee840912140" providerId="LiveId" clId="{2ADB19DE-AD85-4AB9-9AAB-A424F89D7638}" dt="2025-04-10T09:36:58.864" v="4003" actId="1076"/>
          <ac:picMkLst>
            <pc:docMk/>
            <pc:sldMk cId="1000718958" sldId="2147374925"/>
            <ac:picMk id="7" creationId="{45F317E8-4131-E7ED-6EC7-35BB212A96E5}"/>
          </ac:picMkLst>
        </pc:picChg>
      </pc:sldChg>
      <pc:sldChg chg="addSp delSp modSp new mod modNotesTx">
        <pc:chgData name="Klas Fjärstedt" userId="c3960ee840912140" providerId="LiveId" clId="{2ADB19DE-AD85-4AB9-9AAB-A424F89D7638}" dt="2025-04-10T09:29:27.109" v="3978" actId="20577"/>
        <pc:sldMkLst>
          <pc:docMk/>
          <pc:sldMk cId="1544959081" sldId="2147374926"/>
        </pc:sldMkLst>
        <pc:spChg chg="add mod">
          <ac:chgData name="Klas Fjärstedt" userId="c3960ee840912140" providerId="LiveId" clId="{2ADB19DE-AD85-4AB9-9AAB-A424F89D7638}" dt="2025-03-17T13:49:38.469" v="131" actId="692"/>
          <ac:spMkLst>
            <pc:docMk/>
            <pc:sldMk cId="1544959081" sldId="2147374926"/>
            <ac:spMk id="4" creationId="{08C2A7D2-7348-1794-60F3-90F3005422BC}"/>
          </ac:spMkLst>
        </pc:spChg>
        <pc:spChg chg="add mod">
          <ac:chgData name="Klas Fjärstedt" userId="c3960ee840912140" providerId="LiveId" clId="{2ADB19DE-AD85-4AB9-9AAB-A424F89D7638}" dt="2025-03-17T13:48:46.954" v="119" actId="207"/>
          <ac:spMkLst>
            <pc:docMk/>
            <pc:sldMk cId="1544959081" sldId="2147374926"/>
            <ac:spMk id="5" creationId="{C688A6D3-0444-70F1-DD66-B68E73D8C221}"/>
          </ac:spMkLst>
        </pc:spChg>
        <pc:spChg chg="add mod">
          <ac:chgData name="Klas Fjärstedt" userId="c3960ee840912140" providerId="LiveId" clId="{2ADB19DE-AD85-4AB9-9AAB-A424F89D7638}" dt="2025-03-17T13:52:39.263" v="224" actId="113"/>
          <ac:spMkLst>
            <pc:docMk/>
            <pc:sldMk cId="1544959081" sldId="2147374926"/>
            <ac:spMk id="18" creationId="{54FE59C5-D3FC-3E0A-82EA-74F40B1524C0}"/>
          </ac:spMkLst>
        </pc:spChg>
        <pc:spChg chg="add mod">
          <ac:chgData name="Klas Fjärstedt" userId="c3960ee840912140" providerId="LiveId" clId="{2ADB19DE-AD85-4AB9-9AAB-A424F89D7638}" dt="2025-03-17T13:52:39.263" v="224" actId="113"/>
          <ac:spMkLst>
            <pc:docMk/>
            <pc:sldMk cId="1544959081" sldId="2147374926"/>
            <ac:spMk id="19" creationId="{1123D496-5D21-9BB6-3DB0-E11B51407D55}"/>
          </ac:spMkLst>
        </pc:spChg>
        <pc:spChg chg="add mod">
          <ac:chgData name="Klas Fjärstedt" userId="c3960ee840912140" providerId="LiveId" clId="{2ADB19DE-AD85-4AB9-9AAB-A424F89D7638}" dt="2025-03-17T13:52:39.263" v="224" actId="113"/>
          <ac:spMkLst>
            <pc:docMk/>
            <pc:sldMk cId="1544959081" sldId="2147374926"/>
            <ac:spMk id="20" creationId="{CFEF620C-3244-789E-7907-880DDFD77261}"/>
          </ac:spMkLst>
        </pc:spChg>
        <pc:spChg chg="add mod">
          <ac:chgData name="Klas Fjärstedt" userId="c3960ee840912140" providerId="LiveId" clId="{2ADB19DE-AD85-4AB9-9AAB-A424F89D7638}" dt="2025-04-10T09:29:27.109" v="3978" actId="20577"/>
          <ac:spMkLst>
            <pc:docMk/>
            <pc:sldMk cId="1544959081" sldId="2147374926"/>
            <ac:spMk id="21" creationId="{1FD70FF1-3388-D047-8082-8AD3A8CA5443}"/>
          </ac:spMkLst>
        </pc:spChg>
        <pc:spChg chg="add mod">
          <ac:chgData name="Klas Fjärstedt" userId="c3960ee840912140" providerId="LiveId" clId="{2ADB19DE-AD85-4AB9-9AAB-A424F89D7638}" dt="2025-03-17T13:52:39.263" v="224" actId="113"/>
          <ac:spMkLst>
            <pc:docMk/>
            <pc:sldMk cId="1544959081" sldId="2147374926"/>
            <ac:spMk id="22" creationId="{46D7518E-0528-E0E4-924B-50B898422B49}"/>
          </ac:spMkLst>
        </pc:spChg>
        <pc:spChg chg="add mod">
          <ac:chgData name="Klas Fjärstedt" userId="c3960ee840912140" providerId="LiveId" clId="{2ADB19DE-AD85-4AB9-9AAB-A424F89D7638}" dt="2025-03-17T13:53:03.542" v="226" actId="1076"/>
          <ac:spMkLst>
            <pc:docMk/>
            <pc:sldMk cId="1544959081" sldId="2147374926"/>
            <ac:spMk id="23" creationId="{B3C7CD32-C726-3E88-5B92-8C918493C2B1}"/>
          </ac:spMkLst>
        </pc:spChg>
        <pc:spChg chg="add mod">
          <ac:chgData name="Klas Fjärstedt" userId="c3960ee840912140" providerId="LiveId" clId="{2ADB19DE-AD85-4AB9-9AAB-A424F89D7638}" dt="2025-03-17T13:53:06.735" v="228" actId="1076"/>
          <ac:spMkLst>
            <pc:docMk/>
            <pc:sldMk cId="1544959081" sldId="2147374926"/>
            <ac:spMk id="24" creationId="{2AA6FB11-886E-CCB3-4E30-A60CA3353DFC}"/>
          </ac:spMkLst>
        </pc:spChg>
        <pc:spChg chg="add mod">
          <ac:chgData name="Klas Fjärstedt" userId="c3960ee840912140" providerId="LiveId" clId="{2ADB19DE-AD85-4AB9-9AAB-A424F89D7638}" dt="2025-03-17T13:53:10.823" v="230" actId="1076"/>
          <ac:spMkLst>
            <pc:docMk/>
            <pc:sldMk cId="1544959081" sldId="2147374926"/>
            <ac:spMk id="25" creationId="{8CFF2DEB-A884-E2D9-1CD7-7684B44FD3A3}"/>
          </ac:spMkLst>
        </pc:spChg>
        <pc:spChg chg="add mod">
          <ac:chgData name="Klas Fjärstedt" userId="c3960ee840912140" providerId="LiveId" clId="{2ADB19DE-AD85-4AB9-9AAB-A424F89D7638}" dt="2025-03-17T13:53:15.654" v="234" actId="1076"/>
          <ac:spMkLst>
            <pc:docMk/>
            <pc:sldMk cId="1544959081" sldId="2147374926"/>
            <ac:spMk id="26" creationId="{D5C1A825-E552-0880-0E3D-1BA39F496895}"/>
          </ac:spMkLst>
        </pc:spChg>
        <pc:spChg chg="add mod">
          <ac:chgData name="Klas Fjärstedt" userId="c3960ee840912140" providerId="LiveId" clId="{2ADB19DE-AD85-4AB9-9AAB-A424F89D7638}" dt="2025-03-17T13:53:14.247" v="233" actId="1076"/>
          <ac:spMkLst>
            <pc:docMk/>
            <pc:sldMk cId="1544959081" sldId="2147374926"/>
            <ac:spMk id="27" creationId="{177C8403-AA30-F9D3-F168-9A83F1086946}"/>
          </ac:spMkLst>
        </pc:spChg>
        <pc:spChg chg="add mod">
          <ac:chgData name="Klas Fjärstedt" userId="c3960ee840912140" providerId="LiveId" clId="{2ADB19DE-AD85-4AB9-9AAB-A424F89D7638}" dt="2025-03-17T13:53:19.672" v="236" actId="1076"/>
          <ac:spMkLst>
            <pc:docMk/>
            <pc:sldMk cId="1544959081" sldId="2147374926"/>
            <ac:spMk id="28" creationId="{EFF9E043-AA88-B9D9-EBDE-1A0D61BD7CF7}"/>
          </ac:spMkLst>
        </pc:spChg>
        <pc:spChg chg="add mod">
          <ac:chgData name="Klas Fjärstedt" userId="c3960ee840912140" providerId="LiveId" clId="{2ADB19DE-AD85-4AB9-9AAB-A424F89D7638}" dt="2025-03-17T13:53:23.238" v="238" actId="1076"/>
          <ac:spMkLst>
            <pc:docMk/>
            <pc:sldMk cId="1544959081" sldId="2147374926"/>
            <ac:spMk id="29" creationId="{9E0D0AD2-A7B8-DC8C-2673-7B27C88B0377}"/>
          </ac:spMkLst>
        </pc:spChg>
        <pc:spChg chg="add mod">
          <ac:chgData name="Klas Fjärstedt" userId="c3960ee840912140" providerId="LiveId" clId="{2ADB19DE-AD85-4AB9-9AAB-A424F89D7638}" dt="2025-03-17T13:53:25.733" v="240" actId="1076"/>
          <ac:spMkLst>
            <pc:docMk/>
            <pc:sldMk cId="1544959081" sldId="2147374926"/>
            <ac:spMk id="30" creationId="{FF113735-D7DA-A696-1FC2-687DBC222337}"/>
          </ac:spMkLst>
        </pc:spChg>
        <pc:spChg chg="add mod">
          <ac:chgData name="Klas Fjärstedt" userId="c3960ee840912140" providerId="LiveId" clId="{2ADB19DE-AD85-4AB9-9AAB-A424F89D7638}" dt="2025-03-17T13:53:27.928" v="242" actId="1076"/>
          <ac:spMkLst>
            <pc:docMk/>
            <pc:sldMk cId="1544959081" sldId="2147374926"/>
            <ac:spMk id="31" creationId="{30BF7E94-6C88-8554-55DB-EF93EF655747}"/>
          </ac:spMkLst>
        </pc:spChg>
        <pc:spChg chg="add mod">
          <ac:chgData name="Klas Fjärstedt" userId="c3960ee840912140" providerId="LiveId" clId="{2ADB19DE-AD85-4AB9-9AAB-A424F89D7638}" dt="2025-03-17T13:53:30.583" v="244" actId="1076"/>
          <ac:spMkLst>
            <pc:docMk/>
            <pc:sldMk cId="1544959081" sldId="2147374926"/>
            <ac:spMk id="32" creationId="{CAD29687-E881-EF68-0531-3C8C748EADB9}"/>
          </ac:spMkLst>
        </pc:spChg>
        <pc:spChg chg="add mod">
          <ac:chgData name="Klas Fjärstedt" userId="c3960ee840912140" providerId="LiveId" clId="{2ADB19DE-AD85-4AB9-9AAB-A424F89D7638}" dt="2025-03-17T13:53:34.126" v="246" actId="1076"/>
          <ac:spMkLst>
            <pc:docMk/>
            <pc:sldMk cId="1544959081" sldId="2147374926"/>
            <ac:spMk id="33" creationId="{E578BD05-105A-3E9F-B67B-2A47C2C82444}"/>
          </ac:spMkLst>
        </pc:spChg>
        <pc:spChg chg="add mod">
          <ac:chgData name="Klas Fjärstedt" userId="c3960ee840912140" providerId="LiveId" clId="{2ADB19DE-AD85-4AB9-9AAB-A424F89D7638}" dt="2025-03-17T13:53:36.375" v="248" actId="1076"/>
          <ac:spMkLst>
            <pc:docMk/>
            <pc:sldMk cId="1544959081" sldId="2147374926"/>
            <ac:spMk id="34" creationId="{6B20DC9B-BE59-18CE-FF81-56C9C63E7987}"/>
          </ac:spMkLst>
        </pc:spChg>
        <pc:spChg chg="add mod">
          <ac:chgData name="Klas Fjärstedt" userId="c3960ee840912140" providerId="LiveId" clId="{2ADB19DE-AD85-4AB9-9AAB-A424F89D7638}" dt="2025-03-17T13:53:40.006" v="250" actId="1076"/>
          <ac:spMkLst>
            <pc:docMk/>
            <pc:sldMk cId="1544959081" sldId="2147374926"/>
            <ac:spMk id="35" creationId="{1B67B50E-EB98-9551-429E-3803D41A76E0}"/>
          </ac:spMkLst>
        </pc:spChg>
        <pc:spChg chg="add mod">
          <ac:chgData name="Klas Fjärstedt" userId="c3960ee840912140" providerId="LiveId" clId="{2ADB19DE-AD85-4AB9-9AAB-A424F89D7638}" dt="2025-03-17T13:53:43.007" v="252" actId="1076"/>
          <ac:spMkLst>
            <pc:docMk/>
            <pc:sldMk cId="1544959081" sldId="2147374926"/>
            <ac:spMk id="36" creationId="{91C39DC9-64F5-3CD5-5B53-79C2B6EEB135}"/>
          </ac:spMkLst>
        </pc:spChg>
        <pc:spChg chg="add mod">
          <ac:chgData name="Klas Fjärstedt" userId="c3960ee840912140" providerId="LiveId" clId="{2ADB19DE-AD85-4AB9-9AAB-A424F89D7638}" dt="2025-03-17T13:53:46.581" v="254" actId="1076"/>
          <ac:spMkLst>
            <pc:docMk/>
            <pc:sldMk cId="1544959081" sldId="2147374926"/>
            <ac:spMk id="37" creationId="{72579729-10A6-F2FF-AF90-CEB44B7A488F}"/>
          </ac:spMkLst>
        </pc:spChg>
        <pc:cxnChg chg="add mod">
          <ac:chgData name="Klas Fjärstedt" userId="c3960ee840912140" providerId="LiveId" clId="{2ADB19DE-AD85-4AB9-9AAB-A424F89D7638}" dt="2025-03-17T13:49:33.312" v="129" actId="692"/>
          <ac:cxnSpMkLst>
            <pc:docMk/>
            <pc:sldMk cId="1544959081" sldId="2147374926"/>
            <ac:cxnSpMk id="7" creationId="{E0DC98C0-1C13-9662-248E-24D7EFB4ADF4}"/>
          </ac:cxnSpMkLst>
        </pc:cxnChg>
        <pc:cxnChg chg="add mod">
          <ac:chgData name="Klas Fjärstedt" userId="c3960ee840912140" providerId="LiveId" clId="{2ADB19DE-AD85-4AB9-9AAB-A424F89D7638}" dt="2025-03-17T13:49:33.312" v="129" actId="692"/>
          <ac:cxnSpMkLst>
            <pc:docMk/>
            <pc:sldMk cId="1544959081" sldId="2147374926"/>
            <ac:cxnSpMk id="8" creationId="{308A30E8-AE74-6C3F-CABD-D59768017E18}"/>
          </ac:cxnSpMkLst>
        </pc:cxnChg>
        <pc:cxnChg chg="add mod">
          <ac:chgData name="Klas Fjärstedt" userId="c3960ee840912140" providerId="LiveId" clId="{2ADB19DE-AD85-4AB9-9AAB-A424F89D7638}" dt="2025-03-17T13:50:37.317" v="139" actId="1076"/>
          <ac:cxnSpMkLst>
            <pc:docMk/>
            <pc:sldMk cId="1544959081" sldId="2147374926"/>
            <ac:cxnSpMk id="15" creationId="{A0B30B5E-F158-5E2D-67AC-F5C47EDCEFFD}"/>
          </ac:cxnSpMkLst>
        </pc:cxnChg>
        <pc:cxnChg chg="add mod">
          <ac:chgData name="Klas Fjärstedt" userId="c3960ee840912140" providerId="LiveId" clId="{2ADB19DE-AD85-4AB9-9AAB-A424F89D7638}" dt="2025-03-17T13:50:47.701" v="142" actId="14100"/>
          <ac:cxnSpMkLst>
            <pc:docMk/>
            <pc:sldMk cId="1544959081" sldId="2147374926"/>
            <ac:cxnSpMk id="16" creationId="{10AEF280-67C3-9AFF-6730-CF153B0A4E4F}"/>
          </ac:cxnSpMkLst>
        </pc:cxnChg>
      </pc:sldChg>
      <pc:sldChg chg="addSp delSp modSp new mod modNotesTx">
        <pc:chgData name="Klas Fjärstedt" userId="c3960ee840912140" providerId="LiveId" clId="{2ADB19DE-AD85-4AB9-9AAB-A424F89D7638}" dt="2025-04-04T09:51:55.480" v="3830" actId="1076"/>
        <pc:sldMkLst>
          <pc:docMk/>
          <pc:sldMk cId="152821498" sldId="2147374927"/>
        </pc:sldMkLst>
        <pc:spChg chg="mod">
          <ac:chgData name="Klas Fjärstedt" userId="c3960ee840912140" providerId="LiveId" clId="{2ADB19DE-AD85-4AB9-9AAB-A424F89D7638}" dt="2025-03-17T13:54:43.212" v="264" actId="20577"/>
          <ac:spMkLst>
            <pc:docMk/>
            <pc:sldMk cId="152821498" sldId="2147374927"/>
            <ac:spMk id="2" creationId="{6DE3244D-834A-F2FF-D7DB-678FA82C19B4}"/>
          </ac:spMkLst>
        </pc:spChg>
        <pc:spChg chg="mod">
          <ac:chgData name="Klas Fjärstedt" userId="c3960ee840912140" providerId="LiveId" clId="{2ADB19DE-AD85-4AB9-9AAB-A424F89D7638}" dt="2025-04-04T09:46:52.616" v="3641" actId="404"/>
          <ac:spMkLst>
            <pc:docMk/>
            <pc:sldMk cId="152821498" sldId="2147374927"/>
            <ac:spMk id="3" creationId="{83575425-1085-E3E2-D36A-AAB7A4F3E774}"/>
          </ac:spMkLst>
        </pc:spChg>
        <pc:spChg chg="add mod">
          <ac:chgData name="Klas Fjärstedt" userId="c3960ee840912140" providerId="LiveId" clId="{2ADB19DE-AD85-4AB9-9AAB-A424F89D7638}" dt="2025-03-17T14:04:45.845" v="557" actId="1076"/>
          <ac:spMkLst>
            <pc:docMk/>
            <pc:sldMk cId="152821498" sldId="2147374927"/>
            <ac:spMk id="5" creationId="{0C751C44-EEA3-AE55-EA4A-E3B4CE10422D}"/>
          </ac:spMkLst>
        </pc:spChg>
        <pc:spChg chg="add mod">
          <ac:chgData name="Klas Fjärstedt" userId="c3960ee840912140" providerId="LiveId" clId="{2ADB19DE-AD85-4AB9-9AAB-A424F89D7638}" dt="2025-03-17T14:05:03.430" v="565" actId="207"/>
          <ac:spMkLst>
            <pc:docMk/>
            <pc:sldMk cId="152821498" sldId="2147374927"/>
            <ac:spMk id="6" creationId="{FAC2529D-2B61-2774-704D-F1FF65295E50}"/>
          </ac:spMkLst>
        </pc:spChg>
        <pc:spChg chg="add mod">
          <ac:chgData name="Klas Fjärstedt" userId="c3960ee840912140" providerId="LiveId" clId="{2ADB19DE-AD85-4AB9-9AAB-A424F89D7638}" dt="2025-03-17T14:05:08.303" v="566" actId="207"/>
          <ac:spMkLst>
            <pc:docMk/>
            <pc:sldMk cId="152821498" sldId="2147374927"/>
            <ac:spMk id="7" creationId="{251AC783-9253-D82F-C6E5-18D012C85F86}"/>
          </ac:spMkLst>
        </pc:spChg>
        <pc:spChg chg="add mod">
          <ac:chgData name="Klas Fjärstedt" userId="c3960ee840912140" providerId="LiveId" clId="{2ADB19DE-AD85-4AB9-9AAB-A424F89D7638}" dt="2025-03-17T14:04:59.551" v="564" actId="207"/>
          <ac:spMkLst>
            <pc:docMk/>
            <pc:sldMk cId="152821498" sldId="2147374927"/>
            <ac:spMk id="8" creationId="{9F178DA1-6D4F-9CFE-3B50-FF25DB1A1376}"/>
          </ac:spMkLst>
        </pc:spChg>
        <pc:picChg chg="add mod">
          <ac:chgData name="Klas Fjärstedt" userId="c3960ee840912140" providerId="LiveId" clId="{2ADB19DE-AD85-4AB9-9AAB-A424F89D7638}" dt="2025-04-04T09:51:55.480" v="3830" actId="1076"/>
          <ac:picMkLst>
            <pc:docMk/>
            <pc:sldMk cId="152821498" sldId="2147374927"/>
            <ac:picMk id="4" creationId="{8711947B-D350-BDDB-F96C-EB1AE385D3AF}"/>
          </ac:picMkLst>
        </pc:picChg>
        <pc:picChg chg="add mod">
          <ac:chgData name="Klas Fjärstedt" userId="c3960ee840912140" providerId="LiveId" clId="{2ADB19DE-AD85-4AB9-9AAB-A424F89D7638}" dt="2025-04-04T09:51:55.480" v="3830" actId="1076"/>
          <ac:picMkLst>
            <pc:docMk/>
            <pc:sldMk cId="152821498" sldId="2147374927"/>
            <ac:picMk id="9" creationId="{ADEBD463-3AD8-5E5E-AC13-FD632A57452A}"/>
          </ac:picMkLst>
        </pc:picChg>
        <pc:picChg chg="add mod">
          <ac:chgData name="Klas Fjärstedt" userId="c3960ee840912140" providerId="LiveId" clId="{2ADB19DE-AD85-4AB9-9AAB-A424F89D7638}" dt="2025-04-04T09:51:55.480" v="3830" actId="1076"/>
          <ac:picMkLst>
            <pc:docMk/>
            <pc:sldMk cId="152821498" sldId="2147374927"/>
            <ac:picMk id="10" creationId="{50B17DCE-5A4A-40BA-28AD-1C55C1E73702}"/>
          </ac:picMkLst>
        </pc:picChg>
      </pc:sldChg>
      <pc:sldChg chg="addSp delSp modSp new mod modNotesTx">
        <pc:chgData name="Klas Fjärstedt" userId="c3960ee840912140" providerId="LiveId" clId="{2ADB19DE-AD85-4AB9-9AAB-A424F89D7638}" dt="2025-04-04T09:58:13.536" v="3886"/>
        <pc:sldMkLst>
          <pc:docMk/>
          <pc:sldMk cId="1352283135" sldId="2147374928"/>
        </pc:sldMkLst>
        <pc:spChg chg="mod">
          <ac:chgData name="Klas Fjärstedt" userId="c3960ee840912140" providerId="LiveId" clId="{2ADB19DE-AD85-4AB9-9AAB-A424F89D7638}" dt="2025-03-31T13:38:28.456" v="2204" actId="20577"/>
          <ac:spMkLst>
            <pc:docMk/>
            <pc:sldMk cId="1352283135" sldId="2147374928"/>
            <ac:spMk id="2" creationId="{BF1DC8D5-F19B-EEC0-59CE-65E1D77CF3CF}"/>
          </ac:spMkLst>
        </pc:spChg>
        <pc:spChg chg="add mod">
          <ac:chgData name="Klas Fjärstedt" userId="c3960ee840912140" providerId="LiveId" clId="{2ADB19DE-AD85-4AB9-9AAB-A424F89D7638}" dt="2025-04-04T09:52:11.212" v="3835" actId="1076"/>
          <ac:spMkLst>
            <pc:docMk/>
            <pc:sldMk cId="1352283135" sldId="2147374928"/>
            <ac:spMk id="5" creationId="{91CD1BC8-AD57-AA5A-4054-299CD4AAFE69}"/>
          </ac:spMkLst>
        </pc:spChg>
        <pc:spChg chg="add mod">
          <ac:chgData name="Klas Fjärstedt" userId="c3960ee840912140" providerId="LiveId" clId="{2ADB19DE-AD85-4AB9-9AAB-A424F89D7638}" dt="2025-04-04T09:52:12.284" v="3836" actId="1076"/>
          <ac:spMkLst>
            <pc:docMk/>
            <pc:sldMk cId="1352283135" sldId="2147374928"/>
            <ac:spMk id="6" creationId="{46FBBB4C-E70E-D947-8CBC-7130C2C575E2}"/>
          </ac:spMkLst>
        </pc:spChg>
        <pc:spChg chg="add mod">
          <ac:chgData name="Klas Fjärstedt" userId="c3960ee840912140" providerId="LiveId" clId="{2ADB19DE-AD85-4AB9-9AAB-A424F89D7638}" dt="2025-04-04T09:52:13.382" v="3837" actId="1076"/>
          <ac:spMkLst>
            <pc:docMk/>
            <pc:sldMk cId="1352283135" sldId="2147374928"/>
            <ac:spMk id="7" creationId="{7F62B4E2-9A52-CB00-00B4-4D861205D7D3}"/>
          </ac:spMkLst>
        </pc:spChg>
        <pc:spChg chg="add mod">
          <ac:chgData name="Klas Fjärstedt" userId="c3960ee840912140" providerId="LiveId" clId="{2ADB19DE-AD85-4AB9-9AAB-A424F89D7638}" dt="2025-04-04T09:52:15.099" v="3838" actId="1076"/>
          <ac:spMkLst>
            <pc:docMk/>
            <pc:sldMk cId="1352283135" sldId="2147374928"/>
            <ac:spMk id="8" creationId="{CF5E165C-DDB1-7A15-0ABB-8648B1BA9CB3}"/>
          </ac:spMkLst>
        </pc:spChg>
        <pc:graphicFrameChg chg="add mod ord modGraphic">
          <ac:chgData name="Klas Fjärstedt" userId="c3960ee840912140" providerId="LiveId" clId="{2ADB19DE-AD85-4AB9-9AAB-A424F89D7638}" dt="2025-04-04T09:50:10.542" v="3754" actId="20577"/>
          <ac:graphicFrameMkLst>
            <pc:docMk/>
            <pc:sldMk cId="1352283135" sldId="2147374928"/>
            <ac:graphicFrameMk id="4" creationId="{73DE4337-BA91-2791-2E58-4357D317E2FC}"/>
          </ac:graphicFrameMkLst>
        </pc:graphicFrameChg>
        <pc:picChg chg="add mod">
          <ac:chgData name="Klas Fjärstedt" userId="c3960ee840912140" providerId="LiveId" clId="{2ADB19DE-AD85-4AB9-9AAB-A424F89D7638}" dt="2025-04-04T09:52:08.801" v="3833"/>
          <ac:picMkLst>
            <pc:docMk/>
            <pc:sldMk cId="1352283135" sldId="2147374928"/>
            <ac:picMk id="3" creationId="{36AAD255-6CEE-89D8-4A16-1245CBA7D7A9}"/>
          </ac:picMkLst>
        </pc:picChg>
        <pc:picChg chg="add mod">
          <ac:chgData name="Klas Fjärstedt" userId="c3960ee840912140" providerId="LiveId" clId="{2ADB19DE-AD85-4AB9-9AAB-A424F89D7638}" dt="2025-04-04T09:52:08.801" v="3833"/>
          <ac:picMkLst>
            <pc:docMk/>
            <pc:sldMk cId="1352283135" sldId="2147374928"/>
            <ac:picMk id="9" creationId="{FD523EA1-9726-9ED7-AE6C-239A07DC0981}"/>
          </ac:picMkLst>
        </pc:picChg>
        <pc:picChg chg="add mod">
          <ac:chgData name="Klas Fjärstedt" userId="c3960ee840912140" providerId="LiveId" clId="{2ADB19DE-AD85-4AB9-9AAB-A424F89D7638}" dt="2025-04-04T09:52:08.801" v="3833"/>
          <ac:picMkLst>
            <pc:docMk/>
            <pc:sldMk cId="1352283135" sldId="2147374928"/>
            <ac:picMk id="10" creationId="{6385159F-46A0-C49A-28F8-68EADCCCCD59}"/>
          </ac:picMkLst>
        </pc:picChg>
      </pc:sldChg>
      <pc:sldChg chg="addSp modSp add mod ord modNotesTx">
        <pc:chgData name="Klas Fjärstedt" userId="c3960ee840912140" providerId="LiveId" clId="{2ADB19DE-AD85-4AB9-9AAB-A424F89D7638}" dt="2025-04-04T09:52:06.207" v="3832"/>
        <pc:sldMkLst>
          <pc:docMk/>
          <pc:sldMk cId="333161895" sldId="2147374929"/>
        </pc:sldMkLst>
        <pc:spChg chg="mod">
          <ac:chgData name="Klas Fjärstedt" userId="c3960ee840912140" providerId="LiveId" clId="{2ADB19DE-AD85-4AB9-9AAB-A424F89D7638}" dt="2025-03-17T13:55:32.132" v="284" actId="20577"/>
          <ac:spMkLst>
            <pc:docMk/>
            <pc:sldMk cId="333161895" sldId="2147374929"/>
            <ac:spMk id="2" creationId="{05548338-5247-CFF9-C405-E16BB2500F2B}"/>
          </ac:spMkLst>
        </pc:spChg>
        <pc:spChg chg="mod">
          <ac:chgData name="Klas Fjärstedt" userId="c3960ee840912140" providerId="LiveId" clId="{2ADB19DE-AD85-4AB9-9AAB-A424F89D7638}" dt="2025-04-04T09:49:07.654" v="3742" actId="20577"/>
          <ac:spMkLst>
            <pc:docMk/>
            <pc:sldMk cId="333161895" sldId="2147374929"/>
            <ac:spMk id="3" creationId="{96F73EDC-BF39-4C31-B912-B8F81AC57ECA}"/>
          </ac:spMkLst>
        </pc:spChg>
        <pc:spChg chg="add mod">
          <ac:chgData name="Klas Fjärstedt" userId="c3960ee840912140" providerId="LiveId" clId="{2ADB19DE-AD85-4AB9-9AAB-A424F89D7638}" dt="2025-03-17T14:05:14.771" v="567"/>
          <ac:spMkLst>
            <pc:docMk/>
            <pc:sldMk cId="333161895" sldId="2147374929"/>
            <ac:spMk id="4" creationId="{E0B4D02C-044D-A422-B62E-163DA58C4DA4}"/>
          </ac:spMkLst>
        </pc:spChg>
        <pc:spChg chg="add mod">
          <ac:chgData name="Klas Fjärstedt" userId="c3960ee840912140" providerId="LiveId" clId="{2ADB19DE-AD85-4AB9-9AAB-A424F89D7638}" dt="2025-03-17T14:05:14.771" v="567"/>
          <ac:spMkLst>
            <pc:docMk/>
            <pc:sldMk cId="333161895" sldId="2147374929"/>
            <ac:spMk id="5" creationId="{8F4F7D58-8A10-8ADE-E546-36A73C68206B}"/>
          </ac:spMkLst>
        </pc:spChg>
        <pc:spChg chg="add mod">
          <ac:chgData name="Klas Fjärstedt" userId="c3960ee840912140" providerId="LiveId" clId="{2ADB19DE-AD85-4AB9-9AAB-A424F89D7638}" dt="2025-03-17T14:05:14.771" v="567"/>
          <ac:spMkLst>
            <pc:docMk/>
            <pc:sldMk cId="333161895" sldId="2147374929"/>
            <ac:spMk id="6" creationId="{336F1416-6B12-7900-9434-AB8FD0226DF9}"/>
          </ac:spMkLst>
        </pc:spChg>
        <pc:spChg chg="add mod">
          <ac:chgData name="Klas Fjärstedt" userId="c3960ee840912140" providerId="LiveId" clId="{2ADB19DE-AD85-4AB9-9AAB-A424F89D7638}" dt="2025-03-17T14:05:14.771" v="567"/>
          <ac:spMkLst>
            <pc:docMk/>
            <pc:sldMk cId="333161895" sldId="2147374929"/>
            <ac:spMk id="7" creationId="{9686FD37-293B-CDCB-F183-9192D58AB304}"/>
          </ac:spMkLst>
        </pc:spChg>
        <pc:picChg chg="add mod">
          <ac:chgData name="Klas Fjärstedt" userId="c3960ee840912140" providerId="LiveId" clId="{2ADB19DE-AD85-4AB9-9AAB-A424F89D7638}" dt="2025-04-04T09:52:06.207" v="3832"/>
          <ac:picMkLst>
            <pc:docMk/>
            <pc:sldMk cId="333161895" sldId="2147374929"/>
            <ac:picMk id="11" creationId="{8990DAEC-B504-1496-CD6E-08BDDB328E98}"/>
          </ac:picMkLst>
        </pc:picChg>
        <pc:picChg chg="add mod">
          <ac:chgData name="Klas Fjärstedt" userId="c3960ee840912140" providerId="LiveId" clId="{2ADB19DE-AD85-4AB9-9AAB-A424F89D7638}" dt="2025-04-04T09:52:06.207" v="3832"/>
          <ac:picMkLst>
            <pc:docMk/>
            <pc:sldMk cId="333161895" sldId="2147374929"/>
            <ac:picMk id="12" creationId="{895E4C1B-757A-2982-D32D-2BB51EB8D3F4}"/>
          </ac:picMkLst>
        </pc:picChg>
        <pc:picChg chg="add mod">
          <ac:chgData name="Klas Fjärstedt" userId="c3960ee840912140" providerId="LiveId" clId="{2ADB19DE-AD85-4AB9-9AAB-A424F89D7638}" dt="2025-04-04T09:52:06.207" v="3832"/>
          <ac:picMkLst>
            <pc:docMk/>
            <pc:sldMk cId="333161895" sldId="2147374929"/>
            <ac:picMk id="13" creationId="{511D0434-13F1-D373-A130-3A0F14EDD74E}"/>
          </ac:picMkLst>
        </pc:picChg>
      </pc:sldChg>
      <pc:sldChg chg="addSp modSp add mod modNotesTx">
        <pc:chgData name="Klas Fjärstedt" userId="c3960ee840912140" providerId="LiveId" clId="{2ADB19DE-AD85-4AB9-9AAB-A424F89D7638}" dt="2025-04-04T09:58:09.710" v="3885"/>
        <pc:sldMkLst>
          <pc:docMk/>
          <pc:sldMk cId="379637173" sldId="2147374930"/>
        </pc:sldMkLst>
        <pc:spChg chg="mod">
          <ac:chgData name="Klas Fjärstedt" userId="c3960ee840912140" providerId="LiveId" clId="{2ADB19DE-AD85-4AB9-9AAB-A424F89D7638}" dt="2025-03-17T13:55:40.275" v="298" actId="20577"/>
          <ac:spMkLst>
            <pc:docMk/>
            <pc:sldMk cId="379637173" sldId="2147374930"/>
            <ac:spMk id="2" creationId="{92FB5E5B-0F2C-5626-0E57-CBEA14FEEA9A}"/>
          </ac:spMkLst>
        </pc:spChg>
        <pc:spChg chg="mod">
          <ac:chgData name="Klas Fjärstedt" userId="c3960ee840912140" providerId="LiveId" clId="{2ADB19DE-AD85-4AB9-9AAB-A424F89D7638}" dt="2025-03-31T13:30:33.437" v="2076" actId="5793"/>
          <ac:spMkLst>
            <pc:docMk/>
            <pc:sldMk cId="379637173" sldId="2147374930"/>
            <ac:spMk id="3" creationId="{E87B7901-B266-240E-209F-786D0D0BA639}"/>
          </ac:spMkLst>
        </pc:spChg>
        <pc:spChg chg="add mod">
          <ac:chgData name="Klas Fjärstedt" userId="c3960ee840912140" providerId="LiveId" clId="{2ADB19DE-AD85-4AB9-9AAB-A424F89D7638}" dt="2025-03-17T14:05:34.785" v="568"/>
          <ac:spMkLst>
            <pc:docMk/>
            <pc:sldMk cId="379637173" sldId="2147374930"/>
            <ac:spMk id="4" creationId="{0382BD93-2BDA-2C01-A9E1-75FEBD30C2A0}"/>
          </ac:spMkLst>
        </pc:spChg>
        <pc:spChg chg="add mod">
          <ac:chgData name="Klas Fjärstedt" userId="c3960ee840912140" providerId="LiveId" clId="{2ADB19DE-AD85-4AB9-9AAB-A424F89D7638}" dt="2025-03-17T14:05:34.785" v="568"/>
          <ac:spMkLst>
            <pc:docMk/>
            <pc:sldMk cId="379637173" sldId="2147374930"/>
            <ac:spMk id="5" creationId="{D871E9FD-E6B3-0AF7-E9F1-3B4E3CB51BAE}"/>
          </ac:spMkLst>
        </pc:spChg>
        <pc:spChg chg="add mod">
          <ac:chgData name="Klas Fjärstedt" userId="c3960ee840912140" providerId="LiveId" clId="{2ADB19DE-AD85-4AB9-9AAB-A424F89D7638}" dt="2025-03-17T14:05:34.785" v="568"/>
          <ac:spMkLst>
            <pc:docMk/>
            <pc:sldMk cId="379637173" sldId="2147374930"/>
            <ac:spMk id="6" creationId="{4F92C947-6148-1AF4-B016-E18154CF05D0}"/>
          </ac:spMkLst>
        </pc:spChg>
        <pc:spChg chg="add mod">
          <ac:chgData name="Klas Fjärstedt" userId="c3960ee840912140" providerId="LiveId" clId="{2ADB19DE-AD85-4AB9-9AAB-A424F89D7638}" dt="2025-03-17T14:05:34.785" v="568"/>
          <ac:spMkLst>
            <pc:docMk/>
            <pc:sldMk cId="379637173" sldId="2147374930"/>
            <ac:spMk id="7" creationId="{BB118B50-B0BF-9DF9-634F-B99790F70516}"/>
          </ac:spMkLst>
        </pc:spChg>
        <pc:picChg chg="add mod">
          <ac:chgData name="Klas Fjärstedt" userId="c3960ee840912140" providerId="LiveId" clId="{2ADB19DE-AD85-4AB9-9AAB-A424F89D7638}" dt="2025-04-04T09:51:28.452" v="3828"/>
          <ac:picMkLst>
            <pc:docMk/>
            <pc:sldMk cId="379637173" sldId="2147374930"/>
            <ac:picMk id="8" creationId="{DAA3354F-8C07-2B49-0EBA-2FB7075592AF}"/>
          </ac:picMkLst>
        </pc:picChg>
      </pc:sldChg>
      <pc:sldChg chg="addSp delSp modSp add mod modNotesTx">
        <pc:chgData name="Klas Fjärstedt" userId="c3960ee840912140" providerId="LiveId" clId="{2ADB19DE-AD85-4AB9-9AAB-A424F89D7638}" dt="2025-04-10T09:29:42.800" v="3988" actId="20577"/>
        <pc:sldMkLst>
          <pc:docMk/>
          <pc:sldMk cId="3953915590" sldId="2147374931"/>
        </pc:sldMkLst>
        <pc:spChg chg="mod">
          <ac:chgData name="Klas Fjärstedt" userId="c3960ee840912140" providerId="LiveId" clId="{2ADB19DE-AD85-4AB9-9AAB-A424F89D7638}" dt="2025-04-10T09:29:42.800" v="3988" actId="20577"/>
          <ac:spMkLst>
            <pc:docMk/>
            <pc:sldMk cId="3953915590" sldId="2147374931"/>
            <ac:spMk id="2" creationId="{F2A1AF40-1C66-4DDE-DF25-F3BDA573DC2C}"/>
          </ac:spMkLst>
        </pc:spChg>
        <pc:spChg chg="add mod">
          <ac:chgData name="Klas Fjärstedt" userId="c3960ee840912140" providerId="LiveId" clId="{2ADB19DE-AD85-4AB9-9AAB-A424F89D7638}" dt="2025-03-17T14:05:45.345" v="569"/>
          <ac:spMkLst>
            <pc:docMk/>
            <pc:sldMk cId="3953915590" sldId="2147374931"/>
            <ac:spMk id="4" creationId="{CF30F749-6F0D-CFEF-76F1-C39B3E77726A}"/>
          </ac:spMkLst>
        </pc:spChg>
        <pc:spChg chg="add mod">
          <ac:chgData name="Klas Fjärstedt" userId="c3960ee840912140" providerId="LiveId" clId="{2ADB19DE-AD85-4AB9-9AAB-A424F89D7638}" dt="2025-03-17T14:05:45.345" v="569"/>
          <ac:spMkLst>
            <pc:docMk/>
            <pc:sldMk cId="3953915590" sldId="2147374931"/>
            <ac:spMk id="5" creationId="{906C506C-5FA5-69B4-F955-01B4A2EBF785}"/>
          </ac:spMkLst>
        </pc:spChg>
        <pc:spChg chg="add mod">
          <ac:chgData name="Klas Fjärstedt" userId="c3960ee840912140" providerId="LiveId" clId="{2ADB19DE-AD85-4AB9-9AAB-A424F89D7638}" dt="2025-03-17T14:05:45.345" v="569"/>
          <ac:spMkLst>
            <pc:docMk/>
            <pc:sldMk cId="3953915590" sldId="2147374931"/>
            <ac:spMk id="6" creationId="{1F25C668-33BB-9595-3935-A45A81FC1865}"/>
          </ac:spMkLst>
        </pc:spChg>
        <pc:spChg chg="add mod">
          <ac:chgData name="Klas Fjärstedt" userId="c3960ee840912140" providerId="LiveId" clId="{2ADB19DE-AD85-4AB9-9AAB-A424F89D7638}" dt="2025-03-17T14:05:45.345" v="569"/>
          <ac:spMkLst>
            <pc:docMk/>
            <pc:sldMk cId="3953915590" sldId="2147374931"/>
            <ac:spMk id="7" creationId="{0971114A-0AD2-D82D-4FEA-148F8A590B48}"/>
          </ac:spMkLst>
        </pc:spChg>
        <pc:picChg chg="add mod">
          <ac:chgData name="Klas Fjärstedt" userId="c3960ee840912140" providerId="LiveId" clId="{2ADB19DE-AD85-4AB9-9AAB-A424F89D7638}" dt="2025-04-04T09:52:24.063" v="3839"/>
          <ac:picMkLst>
            <pc:docMk/>
            <pc:sldMk cId="3953915590" sldId="2147374931"/>
            <ac:picMk id="8" creationId="{C2873609-F662-A01B-2BE2-F59DFF972281}"/>
          </ac:picMkLst>
        </pc:picChg>
      </pc:sldChg>
      <pc:sldChg chg="modSp new del mod">
        <pc:chgData name="Klas Fjärstedt" userId="c3960ee840912140" providerId="LiveId" clId="{2ADB19DE-AD85-4AB9-9AAB-A424F89D7638}" dt="2025-03-31T13:19:03.754" v="1818" actId="47"/>
        <pc:sldMkLst>
          <pc:docMk/>
          <pc:sldMk cId="1009417440" sldId="2147374932"/>
        </pc:sldMkLst>
      </pc:sldChg>
      <pc:sldChg chg="addSp delSp modSp add mod modNotesTx">
        <pc:chgData name="Klas Fjärstedt" userId="c3960ee840912140" providerId="LiveId" clId="{2ADB19DE-AD85-4AB9-9AAB-A424F89D7638}" dt="2025-04-04T09:19:29.164" v="3255"/>
        <pc:sldMkLst>
          <pc:docMk/>
          <pc:sldMk cId="1982150218" sldId="2147374932"/>
        </pc:sldMkLst>
        <pc:picChg chg="add mod">
          <ac:chgData name="Klas Fjärstedt" userId="c3960ee840912140" providerId="LiveId" clId="{2ADB19DE-AD85-4AB9-9AAB-A424F89D7638}" dt="2025-03-31T13:25:22.952" v="1970"/>
          <ac:picMkLst>
            <pc:docMk/>
            <pc:sldMk cId="1982150218" sldId="2147374932"/>
            <ac:picMk id="2" creationId="{A1F35080-9309-B51C-A4C5-1619186261B4}"/>
          </ac:picMkLst>
        </pc:picChg>
      </pc:sldChg>
      <pc:sldChg chg="addSp delSp modSp new mod setBg modClrScheme chgLayout modNotesTx">
        <pc:chgData name="Klas Fjärstedt" userId="c3960ee840912140" providerId="LiveId" clId="{2ADB19DE-AD85-4AB9-9AAB-A424F89D7638}" dt="2025-04-10T09:36:48.134" v="3999" actId="1076"/>
        <pc:sldMkLst>
          <pc:docMk/>
          <pc:sldMk cId="646559578" sldId="2147374933"/>
        </pc:sldMkLst>
        <pc:spChg chg="add mod ord">
          <ac:chgData name="Klas Fjärstedt" userId="c3960ee840912140" providerId="LiveId" clId="{2ADB19DE-AD85-4AB9-9AAB-A424F89D7638}" dt="2025-04-10T07:29:20.311" v="3962" actId="26606"/>
          <ac:spMkLst>
            <pc:docMk/>
            <pc:sldMk cId="646559578" sldId="2147374933"/>
            <ac:spMk id="4" creationId="{23A8D25E-8A14-FBFD-FD4E-E72F7A404E89}"/>
          </ac:spMkLst>
        </pc:spChg>
        <pc:spChg chg="add mod ord">
          <ac:chgData name="Klas Fjärstedt" userId="c3960ee840912140" providerId="LiveId" clId="{2ADB19DE-AD85-4AB9-9AAB-A424F89D7638}" dt="2025-04-10T07:29:20.311" v="3962" actId="26606"/>
          <ac:spMkLst>
            <pc:docMk/>
            <pc:sldMk cId="646559578" sldId="2147374933"/>
            <ac:spMk id="5" creationId="{60C0763C-392B-57E9-3B67-5212D5702DF0}"/>
          </ac:spMkLst>
        </pc:spChg>
        <pc:spChg chg="add del">
          <ac:chgData name="Klas Fjärstedt" userId="c3960ee840912140" providerId="LiveId" clId="{2ADB19DE-AD85-4AB9-9AAB-A424F89D7638}" dt="2025-04-10T07:29:20.311" v="3962" actId="26606"/>
          <ac:spMkLst>
            <pc:docMk/>
            <pc:sldMk cId="646559578" sldId="2147374933"/>
            <ac:spMk id="12" creationId="{DA542B6D-E775-4832-91DC-2D20F857813A}"/>
          </ac:spMkLst>
        </pc:spChg>
        <pc:spChg chg="add">
          <ac:chgData name="Klas Fjärstedt" userId="c3960ee840912140" providerId="LiveId" clId="{2ADB19DE-AD85-4AB9-9AAB-A424F89D7638}" dt="2025-04-10T07:29:20.311" v="3962" actId="26606"/>
          <ac:spMkLst>
            <pc:docMk/>
            <pc:sldMk cId="646559578" sldId="2147374933"/>
            <ac:spMk id="24" creationId="{5DCB5928-DC7D-4612-9922-441966E15627}"/>
          </ac:spMkLst>
        </pc:spChg>
        <pc:spChg chg="add">
          <ac:chgData name="Klas Fjärstedt" userId="c3960ee840912140" providerId="LiveId" clId="{2ADB19DE-AD85-4AB9-9AAB-A424F89D7638}" dt="2025-04-10T07:29:20.311" v="3962" actId="26606"/>
          <ac:spMkLst>
            <pc:docMk/>
            <pc:sldMk cId="646559578" sldId="2147374933"/>
            <ac:spMk id="26" creationId="{682C1161-1736-45EC-99B7-33F3CAE9D517}"/>
          </ac:spMkLst>
        </pc:spChg>
        <pc:spChg chg="add">
          <ac:chgData name="Klas Fjärstedt" userId="c3960ee840912140" providerId="LiveId" clId="{2ADB19DE-AD85-4AB9-9AAB-A424F89D7638}" dt="2025-04-10T07:29:20.311" v="3962" actId="26606"/>
          <ac:spMkLst>
            <pc:docMk/>
            <pc:sldMk cId="646559578" sldId="2147374933"/>
            <ac:spMk id="28" creationId="{84D4DDB8-B68F-45B0-9F62-C4279996F672}"/>
          </ac:spMkLst>
        </pc:spChg>
        <pc:spChg chg="add">
          <ac:chgData name="Klas Fjärstedt" userId="c3960ee840912140" providerId="LiveId" clId="{2ADB19DE-AD85-4AB9-9AAB-A424F89D7638}" dt="2025-04-10T07:29:20.311" v="3962" actId="26606"/>
          <ac:spMkLst>
            <pc:docMk/>
            <pc:sldMk cId="646559578" sldId="2147374933"/>
            <ac:spMk id="30" creationId="{AF2F604E-43BE-4DC3-B983-E071523364F8}"/>
          </ac:spMkLst>
        </pc:spChg>
        <pc:spChg chg="add">
          <ac:chgData name="Klas Fjärstedt" userId="c3960ee840912140" providerId="LiveId" clId="{2ADB19DE-AD85-4AB9-9AAB-A424F89D7638}" dt="2025-04-10T07:29:20.311" v="3962" actId="26606"/>
          <ac:spMkLst>
            <pc:docMk/>
            <pc:sldMk cId="646559578" sldId="2147374933"/>
            <ac:spMk id="32" creationId="{08C9B587-E65E-4B52-B37C-ABEBB6E87928}"/>
          </ac:spMkLst>
        </pc:spChg>
        <pc:picChg chg="add mod">
          <ac:chgData name="Klas Fjärstedt" userId="c3960ee840912140" providerId="LiveId" clId="{2ADB19DE-AD85-4AB9-9AAB-A424F89D7638}" dt="2025-04-10T09:36:48.134" v="3999" actId="1076"/>
          <ac:picMkLst>
            <pc:docMk/>
            <pc:sldMk cId="646559578" sldId="2147374933"/>
            <ac:picMk id="3" creationId="{142427C1-1DF8-BB91-2FFA-16F8E9491229}"/>
          </ac:picMkLst>
        </pc:picChg>
        <pc:picChg chg="add del mod">
          <ac:chgData name="Klas Fjärstedt" userId="c3960ee840912140" providerId="LiveId" clId="{2ADB19DE-AD85-4AB9-9AAB-A424F89D7638}" dt="2025-04-10T09:36:37.337" v="3995" actId="478"/>
          <ac:picMkLst>
            <pc:docMk/>
            <pc:sldMk cId="646559578" sldId="2147374933"/>
            <ac:picMk id="19" creationId="{7C05929A-12DF-4AB0-1ABF-F64D3006FE9C}"/>
          </ac:picMkLst>
        </pc:picChg>
      </pc:sldChg>
      <pc:sldChg chg="addSp delSp modSp new del mod ord">
        <pc:chgData name="Klas Fjärstedt" userId="c3960ee840912140" providerId="LiveId" clId="{2ADB19DE-AD85-4AB9-9AAB-A424F89D7638}" dt="2025-03-31T13:08:32.023" v="1032" actId="47"/>
        <pc:sldMkLst>
          <pc:docMk/>
          <pc:sldMk cId="265477068" sldId="2147374934"/>
        </pc:sldMkLst>
      </pc:sldChg>
      <pc:sldChg chg="addSp delSp modSp new del mod modClrScheme chgLayout modNotesTx">
        <pc:chgData name="Klas Fjärstedt" userId="c3960ee840912140" providerId="LiveId" clId="{2ADB19DE-AD85-4AB9-9AAB-A424F89D7638}" dt="2025-04-10T07:27:00.268" v="3954" actId="47"/>
        <pc:sldMkLst>
          <pc:docMk/>
          <pc:sldMk cId="1668073154" sldId="2147374935"/>
        </pc:sldMkLst>
      </pc:sldChg>
      <pc:sldChg chg="addSp delSp modSp new mod modClrScheme chgLayout modNotesTx">
        <pc:chgData name="Klas Fjärstedt" userId="c3960ee840912140" providerId="LiveId" clId="{2ADB19DE-AD85-4AB9-9AAB-A424F89D7638}" dt="2025-04-04T09:16:44.326" v="3111" actId="313"/>
        <pc:sldMkLst>
          <pc:docMk/>
          <pc:sldMk cId="2800879463" sldId="2147374936"/>
        </pc:sldMkLst>
        <pc:spChg chg="add mod ord">
          <ac:chgData name="Klas Fjärstedt" userId="c3960ee840912140" providerId="LiveId" clId="{2ADB19DE-AD85-4AB9-9AAB-A424F89D7638}" dt="2025-03-31T13:23:23.785" v="1935" actId="404"/>
          <ac:spMkLst>
            <pc:docMk/>
            <pc:sldMk cId="2800879463" sldId="2147374936"/>
            <ac:spMk id="4" creationId="{228F3F3B-174D-C478-F340-4F266BE2AB8F}"/>
          </ac:spMkLst>
        </pc:spChg>
        <pc:spChg chg="add mod">
          <ac:chgData name="Klas Fjärstedt" userId="c3960ee840912140" providerId="LiveId" clId="{2ADB19DE-AD85-4AB9-9AAB-A424F89D7638}" dt="2025-03-31T13:23:37.747" v="1950" actId="1038"/>
          <ac:spMkLst>
            <pc:docMk/>
            <pc:sldMk cId="2800879463" sldId="2147374936"/>
            <ac:spMk id="8" creationId="{99BEE801-96BE-19D6-C737-8D6F48F1F0AB}"/>
          </ac:spMkLst>
        </pc:spChg>
        <pc:spChg chg="add mod">
          <ac:chgData name="Klas Fjärstedt" userId="c3960ee840912140" providerId="LiveId" clId="{2ADB19DE-AD85-4AB9-9AAB-A424F89D7638}" dt="2025-03-31T13:23:44.839" v="1952" actId="164"/>
          <ac:spMkLst>
            <pc:docMk/>
            <pc:sldMk cId="2800879463" sldId="2147374936"/>
            <ac:spMk id="11" creationId="{D8B1E4A2-3872-C4BA-CEB3-4D9C5284510F}"/>
          </ac:spMkLst>
        </pc:spChg>
        <pc:spChg chg="add mod">
          <ac:chgData name="Klas Fjärstedt" userId="c3960ee840912140" providerId="LiveId" clId="{2ADB19DE-AD85-4AB9-9AAB-A424F89D7638}" dt="2025-03-31T13:23:37.747" v="1950" actId="1038"/>
          <ac:spMkLst>
            <pc:docMk/>
            <pc:sldMk cId="2800879463" sldId="2147374936"/>
            <ac:spMk id="12" creationId="{C212507E-ED1B-4506-9085-E388FE6ADF0A}"/>
          </ac:spMkLst>
        </pc:spChg>
        <pc:spChg chg="add mod">
          <ac:chgData name="Klas Fjärstedt" userId="c3960ee840912140" providerId="LiveId" clId="{2ADB19DE-AD85-4AB9-9AAB-A424F89D7638}" dt="2025-03-31T13:23:37.747" v="1950" actId="1038"/>
          <ac:spMkLst>
            <pc:docMk/>
            <pc:sldMk cId="2800879463" sldId="2147374936"/>
            <ac:spMk id="13" creationId="{923304F5-E774-9C84-A73A-4C6468871C86}"/>
          </ac:spMkLst>
        </pc:spChg>
        <pc:spChg chg="add mod">
          <ac:chgData name="Klas Fjärstedt" userId="c3960ee840912140" providerId="LiveId" clId="{2ADB19DE-AD85-4AB9-9AAB-A424F89D7638}" dt="2025-03-31T13:23:37.747" v="1950" actId="1038"/>
          <ac:spMkLst>
            <pc:docMk/>
            <pc:sldMk cId="2800879463" sldId="2147374936"/>
            <ac:spMk id="14" creationId="{C709A956-796F-8747-64B3-AC348731FB22}"/>
          </ac:spMkLst>
        </pc:spChg>
        <pc:grpChg chg="add mod">
          <ac:chgData name="Klas Fjärstedt" userId="c3960ee840912140" providerId="LiveId" clId="{2ADB19DE-AD85-4AB9-9AAB-A424F89D7638}" dt="2025-03-31T13:23:48.699" v="1953" actId="1076"/>
          <ac:grpSpMkLst>
            <pc:docMk/>
            <pc:sldMk cId="2800879463" sldId="2147374936"/>
            <ac:grpSpMk id="15" creationId="{80EE7A4B-63FE-DF67-237C-4CC5494A98F5}"/>
          </ac:grpSpMkLst>
        </pc:grpChg>
        <pc:graphicFrameChg chg="add mod ord modGraphic">
          <ac:chgData name="Klas Fjärstedt" userId="c3960ee840912140" providerId="LiveId" clId="{2ADB19DE-AD85-4AB9-9AAB-A424F89D7638}" dt="2025-03-31T13:36:40.049" v="2139" actId="113"/>
          <ac:graphicFrameMkLst>
            <pc:docMk/>
            <pc:sldMk cId="2800879463" sldId="2147374936"/>
            <ac:graphicFrameMk id="7" creationId="{ED756C3F-BE81-D978-0A82-7D9C360A32FB}"/>
          </ac:graphicFrameMkLst>
        </pc:graphicFrameChg>
        <pc:picChg chg="add mod">
          <ac:chgData name="Klas Fjärstedt" userId="c3960ee840912140" providerId="LiveId" clId="{2ADB19DE-AD85-4AB9-9AAB-A424F89D7638}" dt="2025-03-31T13:23:44.839" v="1952" actId="164"/>
          <ac:picMkLst>
            <pc:docMk/>
            <pc:sldMk cId="2800879463" sldId="2147374936"/>
            <ac:picMk id="10" creationId="{B767DB2C-7839-C0F2-928E-3C4CA6B41870}"/>
          </ac:picMkLst>
        </pc:picChg>
        <pc:picChg chg="add mod">
          <ac:chgData name="Klas Fjärstedt" userId="c3960ee840912140" providerId="LiveId" clId="{2ADB19DE-AD85-4AB9-9AAB-A424F89D7638}" dt="2025-03-31T13:24:26.393" v="1958"/>
          <ac:picMkLst>
            <pc:docMk/>
            <pc:sldMk cId="2800879463" sldId="2147374936"/>
            <ac:picMk id="16" creationId="{DA0AB532-6DB9-7C40-6106-A3F2D78DCF9A}"/>
          </ac:picMkLst>
        </pc:picChg>
      </pc:sldChg>
      <pc:sldChg chg="addSp delSp modSp new del mod modAnim">
        <pc:chgData name="Klas Fjärstedt" userId="c3960ee840912140" providerId="LiveId" clId="{2ADB19DE-AD85-4AB9-9AAB-A424F89D7638}" dt="2025-03-31T13:26:32.856" v="1985" actId="47"/>
        <pc:sldMkLst>
          <pc:docMk/>
          <pc:sldMk cId="163339811" sldId="2147374937"/>
        </pc:sldMkLst>
      </pc:sldChg>
      <pc:sldChg chg="addSp delSp modSp new mod modNotesTx">
        <pc:chgData name="Klas Fjärstedt" userId="c3960ee840912140" providerId="LiveId" clId="{2ADB19DE-AD85-4AB9-9AAB-A424F89D7638}" dt="2025-04-04T09:17:28.472" v="3227" actId="20577"/>
        <pc:sldMkLst>
          <pc:docMk/>
          <pc:sldMk cId="1575067681" sldId="2147374938"/>
        </pc:sldMkLst>
        <pc:picChg chg="add mod">
          <ac:chgData name="Klas Fjärstedt" userId="c3960ee840912140" providerId="LiveId" clId="{2ADB19DE-AD85-4AB9-9AAB-A424F89D7638}" dt="2025-03-31T13:24:33.229" v="1961" actId="1076"/>
          <ac:picMkLst>
            <pc:docMk/>
            <pc:sldMk cId="1575067681" sldId="2147374938"/>
            <ac:picMk id="4" creationId="{4664F21B-2648-F65A-5660-C0E1009F1BFF}"/>
          </ac:picMkLst>
        </pc:picChg>
        <pc:picChg chg="add mod">
          <ac:chgData name="Klas Fjärstedt" userId="c3960ee840912140" providerId="LiveId" clId="{2ADB19DE-AD85-4AB9-9AAB-A424F89D7638}" dt="2025-03-31T13:24:20.495" v="1957"/>
          <ac:picMkLst>
            <pc:docMk/>
            <pc:sldMk cId="1575067681" sldId="2147374938"/>
            <ac:picMk id="5" creationId="{AEBE576E-61E5-6919-4ED6-C97957DF6375}"/>
          </ac:picMkLst>
        </pc:picChg>
      </pc:sldChg>
      <pc:sldChg chg="addSp modSp new mod modNotesTx">
        <pc:chgData name="Klas Fjärstedt" userId="c3960ee840912140" providerId="LiveId" clId="{2ADB19DE-AD85-4AB9-9AAB-A424F89D7638}" dt="2025-04-04T09:22:35.823" v="3369" actId="20577"/>
        <pc:sldMkLst>
          <pc:docMk/>
          <pc:sldMk cId="69909320" sldId="2147374939"/>
        </pc:sldMkLst>
        <pc:spChg chg="mod">
          <ac:chgData name="Klas Fjärstedt" userId="c3960ee840912140" providerId="LiveId" clId="{2ADB19DE-AD85-4AB9-9AAB-A424F89D7638}" dt="2025-03-31T13:27:55.762" v="2023" actId="20577"/>
          <ac:spMkLst>
            <pc:docMk/>
            <pc:sldMk cId="69909320" sldId="2147374939"/>
            <ac:spMk id="2" creationId="{1D344E2C-5E0C-04CE-EF6C-89E6A9308C9B}"/>
          </ac:spMkLst>
        </pc:spChg>
        <pc:spChg chg="mod">
          <ac:chgData name="Klas Fjärstedt" userId="c3960ee840912140" providerId="LiveId" clId="{2ADB19DE-AD85-4AB9-9AAB-A424F89D7638}" dt="2025-03-31T16:15:38.214" v="2372" actId="20577"/>
          <ac:spMkLst>
            <pc:docMk/>
            <pc:sldMk cId="69909320" sldId="2147374939"/>
            <ac:spMk id="3" creationId="{CA7DF8B0-3942-C60C-8612-86DA0E29F97A}"/>
          </ac:spMkLst>
        </pc:spChg>
        <pc:picChg chg="add mod">
          <ac:chgData name="Klas Fjärstedt" userId="c3960ee840912140" providerId="LiveId" clId="{2ADB19DE-AD85-4AB9-9AAB-A424F89D7638}" dt="2025-03-31T13:26:45.055" v="1986"/>
          <ac:picMkLst>
            <pc:docMk/>
            <pc:sldMk cId="69909320" sldId="2147374939"/>
            <ac:picMk id="4" creationId="{9030DC77-DC55-91A2-2E64-C52BB6A3CE84}"/>
          </ac:picMkLst>
        </pc:picChg>
      </pc:sldChg>
      <pc:sldChg chg="addSp modSp new mod modAnim modNotesTx">
        <pc:chgData name="Klas Fjärstedt" userId="c3960ee840912140" providerId="LiveId" clId="{2ADB19DE-AD85-4AB9-9AAB-A424F89D7638}" dt="2025-04-04T09:24:18.582" v="3389"/>
        <pc:sldMkLst>
          <pc:docMk/>
          <pc:sldMk cId="3394920453" sldId="2147374940"/>
        </pc:sldMkLst>
        <pc:spChg chg="mod">
          <ac:chgData name="Klas Fjärstedt" userId="c3960ee840912140" providerId="LiveId" clId="{2ADB19DE-AD85-4AB9-9AAB-A424F89D7638}" dt="2025-03-25T14:25:25.542" v="1015"/>
          <ac:spMkLst>
            <pc:docMk/>
            <pc:sldMk cId="3394920453" sldId="2147374940"/>
            <ac:spMk id="2" creationId="{D7DF1AE5-5C6C-DF90-077F-1C8F4A1C7389}"/>
          </ac:spMkLst>
        </pc:spChg>
        <pc:spChg chg="mod">
          <ac:chgData name="Klas Fjärstedt" userId="c3960ee840912140" providerId="LiveId" clId="{2ADB19DE-AD85-4AB9-9AAB-A424F89D7638}" dt="2025-03-31T13:28:14.627" v="2025" actId="113"/>
          <ac:spMkLst>
            <pc:docMk/>
            <pc:sldMk cId="3394920453" sldId="2147374940"/>
            <ac:spMk id="3" creationId="{6CDAAEF7-6B81-6780-9FCD-ECB8FAE85F09}"/>
          </ac:spMkLst>
        </pc:spChg>
        <pc:spChg chg="add mod">
          <ac:chgData name="Klas Fjärstedt" userId="c3960ee840912140" providerId="LiveId" clId="{2ADB19DE-AD85-4AB9-9AAB-A424F89D7638}" dt="2025-04-04T09:23:30.482" v="3378" actId="14100"/>
          <ac:spMkLst>
            <pc:docMk/>
            <pc:sldMk cId="3394920453" sldId="2147374940"/>
            <ac:spMk id="4" creationId="{BA13C9D2-734F-07D6-A17F-FD7092CDCCC3}"/>
          </ac:spMkLst>
        </pc:spChg>
        <pc:spChg chg="add mod">
          <ac:chgData name="Klas Fjärstedt" userId="c3960ee840912140" providerId="LiveId" clId="{2ADB19DE-AD85-4AB9-9AAB-A424F89D7638}" dt="2025-04-04T09:23:57.698" v="3385" actId="1076"/>
          <ac:spMkLst>
            <pc:docMk/>
            <pc:sldMk cId="3394920453" sldId="2147374940"/>
            <ac:spMk id="7" creationId="{EEBBB70E-B3F4-C187-CEFD-CE5F3C19BD51}"/>
          </ac:spMkLst>
        </pc:spChg>
        <pc:picChg chg="add mod">
          <ac:chgData name="Klas Fjärstedt" userId="c3960ee840912140" providerId="LiveId" clId="{2ADB19DE-AD85-4AB9-9AAB-A424F89D7638}" dt="2025-03-31T13:28:09.424" v="2024"/>
          <ac:picMkLst>
            <pc:docMk/>
            <pc:sldMk cId="3394920453" sldId="2147374940"/>
            <ac:picMk id="5" creationId="{ED43247F-EE66-53F6-0C42-3184696A13DF}"/>
          </ac:picMkLst>
        </pc:picChg>
      </pc:sldChg>
      <pc:sldChg chg="addSp delSp modSp add del mod modClrScheme chgLayout modNotesTx">
        <pc:chgData name="Klas Fjärstedt" userId="c3960ee840912140" providerId="LiveId" clId="{2ADB19DE-AD85-4AB9-9AAB-A424F89D7638}" dt="2025-04-10T07:24:34.711" v="3937" actId="47"/>
        <pc:sldMkLst>
          <pc:docMk/>
          <pc:sldMk cId="1279182030" sldId="2147374941"/>
        </pc:sldMkLst>
      </pc:sldChg>
      <pc:sldChg chg="modSp add del mod modNotesTx">
        <pc:chgData name="Klas Fjärstedt" userId="c3960ee840912140" providerId="LiveId" clId="{2ADB19DE-AD85-4AB9-9AAB-A424F89D7638}" dt="2025-04-04T10:31:35.250" v="3888" actId="47"/>
        <pc:sldMkLst>
          <pc:docMk/>
          <pc:sldMk cId="447079213" sldId="2147374942"/>
        </pc:sldMkLst>
      </pc:sldChg>
      <pc:sldChg chg="add del">
        <pc:chgData name="Klas Fjärstedt" userId="c3960ee840912140" providerId="LiveId" clId="{2ADB19DE-AD85-4AB9-9AAB-A424F89D7638}" dt="2025-04-04T09:06:35.522" v="2958" actId="47"/>
        <pc:sldMkLst>
          <pc:docMk/>
          <pc:sldMk cId="1430688964" sldId="2147374942"/>
        </pc:sldMkLst>
      </pc:sldChg>
      <pc:sldChg chg="modSp add mod modNotesTx">
        <pc:chgData name="Klas Fjärstedt" userId="c3960ee840912140" providerId="LiveId" clId="{2ADB19DE-AD85-4AB9-9AAB-A424F89D7638}" dt="2025-04-04T09:16:09.327" v="3069"/>
        <pc:sldMkLst>
          <pc:docMk/>
          <pc:sldMk cId="3115425919" sldId="2147374943"/>
        </pc:sldMkLst>
        <pc:spChg chg="mod">
          <ac:chgData name="Klas Fjärstedt" userId="c3960ee840912140" providerId="LiveId" clId="{2ADB19DE-AD85-4AB9-9AAB-A424F89D7638}" dt="2025-03-31T16:14:51.811" v="2359" actId="20577"/>
          <ac:spMkLst>
            <pc:docMk/>
            <pc:sldMk cId="3115425919" sldId="2147374943"/>
            <ac:spMk id="3" creationId="{8A204B2A-6FCA-535E-4682-379F0DE80965}"/>
          </ac:spMkLst>
        </pc:spChg>
      </pc:sldChg>
      <pc:sldChg chg="addSp delSp modSp add mod delAnim modAnim modNotesTx">
        <pc:chgData name="Klas Fjärstedt" userId="c3960ee840912140" providerId="LiveId" clId="{2ADB19DE-AD85-4AB9-9AAB-A424F89D7638}" dt="2025-04-04T09:21:11.520" v="3347" actId="1038"/>
        <pc:sldMkLst>
          <pc:docMk/>
          <pc:sldMk cId="2166207466" sldId="2147374944"/>
        </pc:sldMkLst>
        <pc:spChg chg="add mod">
          <ac:chgData name="Klas Fjärstedt" userId="c3960ee840912140" providerId="LiveId" clId="{2ADB19DE-AD85-4AB9-9AAB-A424F89D7638}" dt="2025-04-04T09:20:41.450" v="3323" actId="1076"/>
          <ac:spMkLst>
            <pc:docMk/>
            <pc:sldMk cId="2166207466" sldId="2147374944"/>
            <ac:spMk id="3" creationId="{5722ADB0-8C25-A8B6-40BA-427EE754F92F}"/>
          </ac:spMkLst>
        </pc:spChg>
        <pc:spChg chg="add mod">
          <ac:chgData name="Klas Fjärstedt" userId="c3960ee840912140" providerId="LiveId" clId="{2ADB19DE-AD85-4AB9-9AAB-A424F89D7638}" dt="2025-04-04T09:21:07.858" v="3338" actId="1037"/>
          <ac:spMkLst>
            <pc:docMk/>
            <pc:sldMk cId="2166207466" sldId="2147374944"/>
            <ac:spMk id="4" creationId="{3B96A275-7341-9D6A-AF70-2690DF89AC33}"/>
          </ac:spMkLst>
        </pc:spChg>
        <pc:spChg chg="add mod">
          <ac:chgData name="Klas Fjärstedt" userId="c3960ee840912140" providerId="LiveId" clId="{2ADB19DE-AD85-4AB9-9AAB-A424F89D7638}" dt="2025-04-04T09:19:50.229" v="3257" actId="552"/>
          <ac:spMkLst>
            <pc:docMk/>
            <pc:sldMk cId="2166207466" sldId="2147374944"/>
            <ac:spMk id="20" creationId="{797FCFA5-0687-B560-D3CA-A0614ED22DA0}"/>
          </ac:spMkLst>
        </pc:spChg>
        <pc:spChg chg="add mod">
          <ac:chgData name="Klas Fjärstedt" userId="c3960ee840912140" providerId="LiveId" clId="{2ADB19DE-AD85-4AB9-9AAB-A424F89D7638}" dt="2025-04-04T09:19:50.229" v="3257" actId="552"/>
          <ac:spMkLst>
            <pc:docMk/>
            <pc:sldMk cId="2166207466" sldId="2147374944"/>
            <ac:spMk id="21" creationId="{0826EBDF-9EF5-001D-3A80-E02E9518ACD4}"/>
          </ac:spMkLst>
        </pc:spChg>
        <pc:spChg chg="add mod">
          <ac:chgData name="Klas Fjärstedt" userId="c3960ee840912140" providerId="LiveId" clId="{2ADB19DE-AD85-4AB9-9AAB-A424F89D7638}" dt="2025-03-31T13:40:38.984" v="2220" actId="1076"/>
          <ac:spMkLst>
            <pc:docMk/>
            <pc:sldMk cId="2166207466" sldId="2147374944"/>
            <ac:spMk id="22" creationId="{308C6F79-4291-0A08-25C5-2EAA9BF3187B}"/>
          </ac:spMkLst>
        </pc:spChg>
        <pc:spChg chg="add mod">
          <ac:chgData name="Klas Fjärstedt" userId="c3960ee840912140" providerId="LiveId" clId="{2ADB19DE-AD85-4AB9-9AAB-A424F89D7638}" dt="2025-03-31T13:40:38.984" v="2220" actId="1076"/>
          <ac:spMkLst>
            <pc:docMk/>
            <pc:sldMk cId="2166207466" sldId="2147374944"/>
            <ac:spMk id="23" creationId="{14C94C20-76A3-A60F-3D7E-04F01C6FE605}"/>
          </ac:spMkLst>
        </pc:spChg>
        <pc:spChg chg="add mod">
          <ac:chgData name="Klas Fjärstedt" userId="c3960ee840912140" providerId="LiveId" clId="{2ADB19DE-AD85-4AB9-9AAB-A424F89D7638}" dt="2025-03-31T13:40:48.390" v="2222" actId="1076"/>
          <ac:spMkLst>
            <pc:docMk/>
            <pc:sldMk cId="2166207466" sldId="2147374944"/>
            <ac:spMk id="24" creationId="{D1782CCC-22C0-3493-612D-D8DE89B5FC6C}"/>
          </ac:spMkLst>
        </pc:spChg>
        <pc:spChg chg="add mod">
          <ac:chgData name="Klas Fjärstedt" userId="c3960ee840912140" providerId="LiveId" clId="{2ADB19DE-AD85-4AB9-9AAB-A424F89D7638}" dt="2025-03-31T13:40:51.134" v="2223" actId="1076"/>
          <ac:spMkLst>
            <pc:docMk/>
            <pc:sldMk cId="2166207466" sldId="2147374944"/>
            <ac:spMk id="25" creationId="{85C653D7-CC5D-47F0-6154-142A33A69A79}"/>
          </ac:spMkLst>
        </pc:spChg>
        <pc:spChg chg="add mod">
          <ac:chgData name="Klas Fjärstedt" userId="c3960ee840912140" providerId="LiveId" clId="{2ADB19DE-AD85-4AB9-9AAB-A424F89D7638}" dt="2025-04-04T09:20:30.899" v="3313" actId="1038"/>
          <ac:spMkLst>
            <pc:docMk/>
            <pc:sldMk cId="2166207466" sldId="2147374944"/>
            <ac:spMk id="26" creationId="{A3F8D2B2-3BC2-535B-B2A1-25F18B183422}"/>
          </ac:spMkLst>
        </pc:spChg>
        <pc:spChg chg="add mod">
          <ac:chgData name="Klas Fjärstedt" userId="c3960ee840912140" providerId="LiveId" clId="{2ADB19DE-AD85-4AB9-9AAB-A424F89D7638}" dt="2025-03-31T13:45:41.685" v="2251" actId="207"/>
          <ac:spMkLst>
            <pc:docMk/>
            <pc:sldMk cId="2166207466" sldId="2147374944"/>
            <ac:spMk id="27" creationId="{8BDED477-77DF-6F25-A064-66C3F6E521F4}"/>
          </ac:spMkLst>
        </pc:spChg>
        <pc:spChg chg="add mod">
          <ac:chgData name="Klas Fjärstedt" userId="c3960ee840912140" providerId="LiveId" clId="{2ADB19DE-AD85-4AB9-9AAB-A424F89D7638}" dt="2025-04-04T09:20:44.436" v="3326" actId="1036"/>
          <ac:spMkLst>
            <pc:docMk/>
            <pc:sldMk cId="2166207466" sldId="2147374944"/>
            <ac:spMk id="28" creationId="{D6C26AAE-D13D-1ED8-5EB8-840003C7D03B}"/>
          </ac:spMkLst>
        </pc:spChg>
        <pc:spChg chg="add mod">
          <ac:chgData name="Klas Fjärstedt" userId="c3960ee840912140" providerId="LiveId" clId="{2ADB19DE-AD85-4AB9-9AAB-A424F89D7638}" dt="2025-03-31T13:46:13.477" v="2283" actId="1076"/>
          <ac:spMkLst>
            <pc:docMk/>
            <pc:sldMk cId="2166207466" sldId="2147374944"/>
            <ac:spMk id="29" creationId="{5C1E64DE-39CB-9DC5-BDD5-EE50235044F5}"/>
          </ac:spMkLst>
        </pc:spChg>
        <pc:spChg chg="add mod">
          <ac:chgData name="Klas Fjärstedt" userId="c3960ee840912140" providerId="LiveId" clId="{2ADB19DE-AD85-4AB9-9AAB-A424F89D7638}" dt="2025-04-04T09:21:11.520" v="3347" actId="1038"/>
          <ac:spMkLst>
            <pc:docMk/>
            <pc:sldMk cId="2166207466" sldId="2147374944"/>
            <ac:spMk id="30" creationId="{3E34AD62-C657-FD54-F2E6-4373A62C2356}"/>
          </ac:spMkLst>
        </pc:spChg>
        <pc:spChg chg="add mod">
          <ac:chgData name="Klas Fjärstedt" userId="c3960ee840912140" providerId="LiveId" clId="{2ADB19DE-AD85-4AB9-9AAB-A424F89D7638}" dt="2025-03-31T13:46:33.741" v="2303" actId="1076"/>
          <ac:spMkLst>
            <pc:docMk/>
            <pc:sldMk cId="2166207466" sldId="2147374944"/>
            <ac:spMk id="31" creationId="{939FC0A4-B46E-37D3-9BBA-EA3E5A2D3533}"/>
          </ac:spMkLst>
        </pc:spChg>
        <pc:spChg chg="add mod">
          <ac:chgData name="Klas Fjärstedt" userId="c3960ee840912140" providerId="LiveId" clId="{2ADB19DE-AD85-4AB9-9AAB-A424F89D7638}" dt="2025-03-31T13:46:29.285" v="2301" actId="1076"/>
          <ac:spMkLst>
            <pc:docMk/>
            <pc:sldMk cId="2166207466" sldId="2147374944"/>
            <ac:spMk id="32" creationId="{484E2370-83DB-0BE7-00BB-C0ABDEE22778}"/>
          </ac:spMkLst>
        </pc:spChg>
        <pc:spChg chg="add mod">
          <ac:chgData name="Klas Fjärstedt" userId="c3960ee840912140" providerId="LiveId" clId="{2ADB19DE-AD85-4AB9-9AAB-A424F89D7638}" dt="2025-03-31T13:46:31.573" v="2302" actId="1076"/>
          <ac:spMkLst>
            <pc:docMk/>
            <pc:sldMk cId="2166207466" sldId="2147374944"/>
            <ac:spMk id="33" creationId="{A6A383BE-B99C-6B9E-B81E-2A1BAD7842E2}"/>
          </ac:spMkLst>
        </pc:spChg>
        <pc:picChg chg="add mod">
          <ac:chgData name="Klas Fjärstedt" userId="c3960ee840912140" providerId="LiveId" clId="{2ADB19DE-AD85-4AB9-9AAB-A424F89D7638}" dt="2025-03-31T13:26:30.397" v="1984"/>
          <ac:picMkLst>
            <pc:docMk/>
            <pc:sldMk cId="2166207466" sldId="2147374944"/>
            <ac:picMk id="18" creationId="{F7F2059D-62A8-41E7-0F3A-07C8E971FE37}"/>
          </ac:picMkLst>
        </pc:picChg>
        <pc:picChg chg="add mod">
          <ac:chgData name="Klas Fjärstedt" userId="c3960ee840912140" providerId="LiveId" clId="{2ADB19DE-AD85-4AB9-9AAB-A424F89D7638}" dt="2025-03-31T13:41:28.803" v="2227" actId="14100"/>
          <ac:picMkLst>
            <pc:docMk/>
            <pc:sldMk cId="2166207466" sldId="2147374944"/>
            <ac:picMk id="19" creationId="{E5F24BF6-BA9D-CF11-EDA2-99FC8A4ACF00}"/>
          </ac:picMkLst>
        </pc:picChg>
      </pc:sldChg>
      <pc:sldChg chg="modSp add mod modNotesTx">
        <pc:chgData name="Klas Fjärstedt" userId="c3960ee840912140" providerId="LiveId" clId="{2ADB19DE-AD85-4AB9-9AAB-A424F89D7638}" dt="2025-04-10T11:41:33.439" v="4004"/>
        <pc:sldMkLst>
          <pc:docMk/>
          <pc:sldMk cId="204494352" sldId="2147374945"/>
        </pc:sldMkLst>
        <pc:spChg chg="mod">
          <ac:chgData name="Klas Fjärstedt" userId="c3960ee840912140" providerId="LiveId" clId="{2ADB19DE-AD85-4AB9-9AAB-A424F89D7638}" dt="2025-04-10T11:41:33.439" v="4004"/>
          <ac:spMkLst>
            <pc:docMk/>
            <pc:sldMk cId="204494352" sldId="2147374945"/>
            <ac:spMk id="2" creationId="{73170FC7-647F-F889-0D86-49F32D85D094}"/>
          </ac:spMkLst>
        </pc:spChg>
      </pc:sldChg>
      <pc:sldChg chg="modSp add mod modNotesTx">
        <pc:chgData name="Klas Fjärstedt" userId="c3960ee840912140" providerId="LiveId" clId="{2ADB19DE-AD85-4AB9-9AAB-A424F89D7638}" dt="2025-04-04T09:53:29.920" v="3865"/>
        <pc:sldMkLst>
          <pc:docMk/>
          <pc:sldMk cId="70532081" sldId="2147374946"/>
        </pc:sldMkLst>
        <pc:spChg chg="mod">
          <ac:chgData name="Klas Fjärstedt" userId="c3960ee840912140" providerId="LiveId" clId="{2ADB19DE-AD85-4AB9-9AAB-A424F89D7638}" dt="2025-03-31T16:23:05.389" v="2952"/>
          <ac:spMkLst>
            <pc:docMk/>
            <pc:sldMk cId="70532081" sldId="2147374946"/>
            <ac:spMk id="3" creationId="{01027B15-069D-763C-2C18-89E6613B8F7D}"/>
          </ac:spMkLst>
        </pc:spChg>
      </pc:sldChg>
      <pc:sldChg chg="addSp delSp modSp add del mod">
        <pc:chgData name="Klas Fjärstedt" userId="c3960ee840912140" providerId="LiveId" clId="{2ADB19DE-AD85-4AB9-9AAB-A424F89D7638}" dt="2025-04-04T09:54:36.716" v="3876" actId="47"/>
        <pc:sldMkLst>
          <pc:docMk/>
          <pc:sldMk cId="4050881600" sldId="2147374947"/>
        </pc:sldMkLst>
      </pc:sldChg>
      <pc:sldChg chg="addSp modSp new del">
        <pc:chgData name="Klas Fjärstedt" userId="c3960ee840912140" providerId="LiveId" clId="{2ADB19DE-AD85-4AB9-9AAB-A424F89D7638}" dt="2025-04-04T09:08:44.678" v="3019" actId="47"/>
        <pc:sldMkLst>
          <pc:docMk/>
          <pc:sldMk cId="398461027" sldId="2147374948"/>
        </pc:sldMkLst>
      </pc:sldChg>
      <pc:sldChg chg="add del">
        <pc:chgData name="Klas Fjärstedt" userId="c3960ee840912140" providerId="LiveId" clId="{2ADB19DE-AD85-4AB9-9AAB-A424F89D7638}" dt="2025-04-04T09:54:51.106" v="3878" actId="47"/>
        <pc:sldMkLst>
          <pc:docMk/>
          <pc:sldMk cId="2756275442" sldId="2147374949"/>
        </pc:sldMkLst>
      </pc:sldChg>
      <pc:sldChg chg="add del">
        <pc:chgData name="Klas Fjärstedt" userId="c3960ee840912140" providerId="LiveId" clId="{2ADB19DE-AD85-4AB9-9AAB-A424F89D7638}" dt="2025-04-04T09:18:04.820" v="3229" actId="47"/>
        <pc:sldMkLst>
          <pc:docMk/>
          <pc:sldMk cId="939276847" sldId="2147374950"/>
        </pc:sldMkLst>
      </pc:sldChg>
      <pc:sldChg chg="addSp delSp modSp add mod modNotesTx">
        <pc:chgData name="Klas Fjärstedt" userId="c3960ee840912140" providerId="LiveId" clId="{2ADB19DE-AD85-4AB9-9AAB-A424F89D7638}" dt="2025-04-10T09:35:54.335" v="3994" actId="1076"/>
        <pc:sldMkLst>
          <pc:docMk/>
          <pc:sldMk cId="3590858651" sldId="2147374950"/>
        </pc:sldMkLst>
        <pc:spChg chg="mod">
          <ac:chgData name="Klas Fjärstedt" userId="c3960ee840912140" providerId="LiveId" clId="{2ADB19DE-AD85-4AB9-9AAB-A424F89D7638}" dt="2025-04-04T09:54:21.295" v="3872" actId="20577"/>
          <ac:spMkLst>
            <pc:docMk/>
            <pc:sldMk cId="3590858651" sldId="2147374950"/>
            <ac:spMk id="8" creationId="{48F98601-E667-64B4-CD17-EC7F5038E45F}"/>
          </ac:spMkLst>
        </pc:spChg>
        <pc:picChg chg="add del mod">
          <ac:chgData name="Klas Fjärstedt" userId="c3960ee840912140" providerId="LiveId" clId="{2ADB19DE-AD85-4AB9-9AAB-A424F89D7638}" dt="2025-04-10T09:35:48.520" v="3991" actId="478"/>
          <ac:picMkLst>
            <pc:docMk/>
            <pc:sldMk cId="3590858651" sldId="2147374950"/>
            <ac:picMk id="2" creationId="{D1E99B17-E512-4B2C-5A3D-DF1AE58598C8}"/>
          </ac:picMkLst>
        </pc:picChg>
        <pc:picChg chg="add mod">
          <ac:chgData name="Klas Fjärstedt" userId="c3960ee840912140" providerId="LiveId" clId="{2ADB19DE-AD85-4AB9-9AAB-A424F89D7638}" dt="2025-04-10T09:35:54.335" v="3994" actId="1076"/>
          <ac:picMkLst>
            <pc:docMk/>
            <pc:sldMk cId="3590858651" sldId="2147374950"/>
            <ac:picMk id="6" creationId="{09E7C3DC-984A-5CFA-81D2-2393469911E5}"/>
          </ac:picMkLst>
        </pc:picChg>
      </pc:sldChg>
      <pc:sldChg chg="add del">
        <pc:chgData name="Klas Fjärstedt" userId="c3960ee840912140" providerId="LiveId" clId="{2ADB19DE-AD85-4AB9-9AAB-A424F89D7638}" dt="2025-04-10T09:35:03.524" v="3990" actId="47"/>
        <pc:sldMkLst>
          <pc:docMk/>
          <pc:sldMk cId="2756275442" sldId="2147374951"/>
        </pc:sldMkLst>
      </pc:sldChg>
      <pc:sldChg chg="addSp delSp add del setBg delDesignElem">
        <pc:chgData name="Klas Fjärstedt" userId="c3960ee840912140" providerId="LiveId" clId="{2ADB19DE-AD85-4AB9-9AAB-A424F89D7638}" dt="2025-04-10T07:20:04.536" v="3891"/>
        <pc:sldMkLst>
          <pc:docMk/>
          <pc:sldMk cId="219836236" sldId="2147374952"/>
        </pc:sldMkLst>
        <pc:spChg chg="add del">
          <ac:chgData name="Klas Fjärstedt" userId="c3960ee840912140" providerId="LiveId" clId="{2ADB19DE-AD85-4AB9-9AAB-A424F89D7638}" dt="2025-04-10T07:20:04.536" v="3891"/>
          <ac:spMkLst>
            <pc:docMk/>
            <pc:sldMk cId="219836236" sldId="2147374952"/>
            <ac:spMk id="17" creationId="{0D7B6173-1D58-48E2-83CF-37350F315F75}"/>
          </ac:spMkLst>
        </pc:spChg>
        <pc:spChg chg="add del">
          <ac:chgData name="Klas Fjärstedt" userId="c3960ee840912140" providerId="LiveId" clId="{2ADB19DE-AD85-4AB9-9AAB-A424F89D7638}" dt="2025-04-10T07:20:04.536" v="3891"/>
          <ac:spMkLst>
            <pc:docMk/>
            <pc:sldMk cId="219836236" sldId="2147374952"/>
            <ac:spMk id="19" creationId="{BE149CDF-5DAC-4860-A285-9492CF2090AA}"/>
          </ac:spMkLst>
        </pc:spChg>
        <pc:spChg chg="add del">
          <ac:chgData name="Klas Fjärstedt" userId="c3960ee840912140" providerId="LiveId" clId="{2ADB19DE-AD85-4AB9-9AAB-A424F89D7638}" dt="2025-04-10T07:20:04.536" v="3891"/>
          <ac:spMkLst>
            <pc:docMk/>
            <pc:sldMk cId="219836236" sldId="2147374952"/>
            <ac:spMk id="23" creationId="{21BDEC81-16A7-4451-B893-C15000083B77}"/>
          </ac:spMkLst>
        </pc:spChg>
        <pc:spChg chg="add del">
          <ac:chgData name="Klas Fjärstedt" userId="c3960ee840912140" providerId="LiveId" clId="{2ADB19DE-AD85-4AB9-9AAB-A424F89D7638}" dt="2025-04-10T07:20:04.536" v="3891"/>
          <ac:spMkLst>
            <pc:docMk/>
            <pc:sldMk cId="219836236" sldId="2147374952"/>
            <ac:spMk id="25" creationId="{26A515A1-4D80-430E-BE0A-71A290516A82}"/>
          </ac:spMkLst>
        </pc:spChg>
        <pc:picChg chg="add del">
          <ac:chgData name="Klas Fjärstedt" userId="c3960ee840912140" providerId="LiveId" clId="{2ADB19DE-AD85-4AB9-9AAB-A424F89D7638}" dt="2025-04-10T07:20:04.536" v="3891"/>
          <ac:picMkLst>
            <pc:docMk/>
            <pc:sldMk cId="219836236" sldId="2147374952"/>
            <ac:picMk id="21" creationId="{B0DAC8FB-A162-44E3-A606-C855A03A5B09}"/>
          </ac:picMkLst>
        </pc:picChg>
      </pc:sldChg>
      <pc:sldChg chg="add modNotesTx">
        <pc:chgData name="Klas Fjärstedt" userId="c3960ee840912140" providerId="LiveId" clId="{2ADB19DE-AD85-4AB9-9AAB-A424F89D7638}" dt="2025-04-10T11:41:51.716" v="4012" actId="20577"/>
        <pc:sldMkLst>
          <pc:docMk/>
          <pc:sldMk cId="2755353410" sldId="2147374952"/>
        </pc:sldMkLst>
      </pc:sldChg>
      <pc:sldChg chg="add">
        <pc:chgData name="Klas Fjärstedt" userId="c3960ee840912140" providerId="LiveId" clId="{2ADB19DE-AD85-4AB9-9AAB-A424F89D7638}" dt="2025-04-10T07:20:16.896" v="3894"/>
        <pc:sldMkLst>
          <pc:docMk/>
          <pc:sldMk cId="1430688964" sldId="2147374953"/>
        </pc:sldMkLst>
      </pc:sldChg>
      <pc:sldChg chg="add">
        <pc:chgData name="Klas Fjärstedt" userId="c3960ee840912140" providerId="LiveId" clId="{2ADB19DE-AD85-4AB9-9AAB-A424F89D7638}" dt="2025-04-10T07:20:16.896" v="3894"/>
        <pc:sldMkLst>
          <pc:docMk/>
          <pc:sldMk cId="809462847" sldId="2147374954"/>
        </pc:sldMkLst>
      </pc:sldChg>
      <pc:sldChg chg="add">
        <pc:chgData name="Klas Fjärstedt" userId="c3960ee840912140" providerId="LiveId" clId="{2ADB19DE-AD85-4AB9-9AAB-A424F89D7638}" dt="2025-04-10T07:20:16.896" v="3894"/>
        <pc:sldMkLst>
          <pc:docMk/>
          <pc:sldMk cId="3118805602" sldId="2147374955"/>
        </pc:sldMkLst>
      </pc:sldChg>
      <pc:sldChg chg="add">
        <pc:chgData name="Klas Fjärstedt" userId="c3960ee840912140" providerId="LiveId" clId="{2ADB19DE-AD85-4AB9-9AAB-A424F89D7638}" dt="2025-04-10T07:20:16.896" v="3894"/>
        <pc:sldMkLst>
          <pc:docMk/>
          <pc:sldMk cId="3277617856" sldId="2147374956"/>
        </pc:sldMkLst>
      </pc:sldChg>
      <pc:sldChg chg="add">
        <pc:chgData name="Klas Fjärstedt" userId="c3960ee840912140" providerId="LiveId" clId="{2ADB19DE-AD85-4AB9-9AAB-A424F89D7638}" dt="2025-04-10T07:30:42.842" v="3966"/>
        <pc:sldMkLst>
          <pc:docMk/>
          <pc:sldMk cId="1496094117" sldId="2147374957"/>
        </pc:sldMkLst>
      </pc:sldChg>
      <pc:sldChg chg="addSp delSp add del setBg delDesignElem">
        <pc:chgData name="Klas Fjärstedt" userId="c3960ee840912140" providerId="LiveId" clId="{2ADB19DE-AD85-4AB9-9AAB-A424F89D7638}" dt="2025-04-10T07:30:42.824" v="3965"/>
        <pc:sldMkLst>
          <pc:docMk/>
          <pc:sldMk cId="4155728439" sldId="2147374957"/>
        </pc:sldMkLst>
        <pc:spChg chg="add del">
          <ac:chgData name="Klas Fjärstedt" userId="c3960ee840912140" providerId="LiveId" clId="{2ADB19DE-AD85-4AB9-9AAB-A424F89D7638}" dt="2025-04-10T07:30:42.824" v="3965"/>
          <ac:spMkLst>
            <pc:docMk/>
            <pc:sldMk cId="4155728439" sldId="2147374957"/>
            <ac:spMk id="10" creationId="{4E1BEB12-92AF-4445-98AD-4C7756E7C93B}"/>
          </ac:spMkLst>
        </pc:spChg>
        <pc:spChg chg="add del">
          <ac:chgData name="Klas Fjärstedt" userId="c3960ee840912140" providerId="LiveId" clId="{2ADB19DE-AD85-4AB9-9AAB-A424F89D7638}" dt="2025-04-10T07:30:42.824" v="3965"/>
          <ac:spMkLst>
            <pc:docMk/>
            <pc:sldMk cId="4155728439" sldId="2147374957"/>
            <ac:spMk id="12" creationId="{D0522C2C-7B5C-48A7-A969-03941E5D2E76}"/>
          </ac:spMkLst>
        </pc:spChg>
        <pc:spChg chg="add del">
          <ac:chgData name="Klas Fjärstedt" userId="c3960ee840912140" providerId="LiveId" clId="{2ADB19DE-AD85-4AB9-9AAB-A424F89D7638}" dt="2025-04-10T07:30:42.824" v="3965"/>
          <ac:spMkLst>
            <pc:docMk/>
            <pc:sldMk cId="4155728439" sldId="2147374957"/>
            <ac:spMk id="14" creationId="{9C682A1A-5B2D-4111-BBD6-620165633E5B}"/>
          </ac:spMkLst>
        </pc:spChg>
        <pc:spChg chg="add del">
          <ac:chgData name="Klas Fjärstedt" userId="c3960ee840912140" providerId="LiveId" clId="{2ADB19DE-AD85-4AB9-9AAB-A424F89D7638}" dt="2025-04-10T07:30:42.824" v="3965"/>
          <ac:spMkLst>
            <pc:docMk/>
            <pc:sldMk cId="4155728439" sldId="2147374957"/>
            <ac:spMk id="16" creationId="{D6EE29F2-D77F-4BD0-A20B-334D316A1C9D}"/>
          </ac:spMkLst>
        </pc:spChg>
        <pc:spChg chg="add del">
          <ac:chgData name="Klas Fjärstedt" userId="c3960ee840912140" providerId="LiveId" clId="{2ADB19DE-AD85-4AB9-9AAB-A424F89D7638}" dt="2025-04-10T07:30:42.824" v="3965"/>
          <ac:spMkLst>
            <pc:docMk/>
            <pc:sldMk cId="4155728439" sldId="2147374957"/>
            <ac:spMk id="18" creationId="{22D09ED2-868F-42C6-866E-F92E0CEF314F}"/>
          </ac:spMkLst>
        </pc:spChg>
      </pc:sldChg>
      <pc:sldChg chg="add">
        <pc:chgData name="Klas Fjärstedt" userId="c3960ee840912140" providerId="LiveId" clId="{2ADB19DE-AD85-4AB9-9AAB-A424F89D7638}" dt="2025-04-10T09:35:00.522" v="3989"/>
        <pc:sldMkLst>
          <pc:docMk/>
          <pc:sldMk cId="722552288" sldId="21473749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0C1AD-A571-49E3-B9F0-60036E016B5C}"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sv-SE"/>
        </a:p>
      </dgm:t>
    </dgm:pt>
    <dgm:pt modelId="{7FE60BA1-20B6-46A0-8A78-1FA0DCB08411}">
      <dgm:prSet phldrT="[Text]"/>
      <dgm:spPr>
        <a:noFill/>
      </dgm:spPr>
      <dgm:t>
        <a:bodyPr/>
        <a:lstStyle/>
        <a:p>
          <a:r>
            <a:rPr lang="sv-SE" dirty="0"/>
            <a:t>.</a:t>
          </a:r>
        </a:p>
      </dgm:t>
    </dgm:pt>
    <dgm:pt modelId="{9E124E19-9FC8-4FD0-B190-07E5011298C3}" type="parTrans" cxnId="{B77F1780-CC99-44FB-BCD1-6AEF9A9E5686}">
      <dgm:prSet/>
      <dgm:spPr/>
      <dgm:t>
        <a:bodyPr/>
        <a:lstStyle/>
        <a:p>
          <a:endParaRPr lang="sv-SE"/>
        </a:p>
      </dgm:t>
    </dgm:pt>
    <dgm:pt modelId="{A95E9D3E-BCDA-4E43-9A24-CBD0748A976D}" type="sibTrans" cxnId="{B77F1780-CC99-44FB-BCD1-6AEF9A9E5686}">
      <dgm:prSet/>
      <dgm:spPr>
        <a:solidFill>
          <a:schemeClr val="bg2">
            <a:lumMod val="50000"/>
          </a:schemeClr>
        </a:solidFill>
      </dgm:spPr>
      <dgm:t>
        <a:bodyPr/>
        <a:lstStyle/>
        <a:p>
          <a:endParaRPr lang="sv-SE"/>
        </a:p>
      </dgm:t>
    </dgm:pt>
    <dgm:pt modelId="{BE4EE995-FDBE-419C-8932-32DEE65E3B92}">
      <dgm:prSet phldrT="[Text]"/>
      <dgm:spPr>
        <a:noFill/>
      </dgm:spPr>
      <dgm:t>
        <a:bodyPr/>
        <a:lstStyle/>
        <a:p>
          <a:r>
            <a:rPr lang="sv-SE" dirty="0"/>
            <a:t>.</a:t>
          </a:r>
        </a:p>
      </dgm:t>
    </dgm:pt>
    <dgm:pt modelId="{AC1603FA-BA8B-4E48-97D7-963722BC9BB5}" type="parTrans" cxnId="{3D64AB02-48B0-4BA7-B3A7-D42491FF4EDF}">
      <dgm:prSet/>
      <dgm:spPr/>
      <dgm:t>
        <a:bodyPr/>
        <a:lstStyle/>
        <a:p>
          <a:endParaRPr lang="sv-SE"/>
        </a:p>
      </dgm:t>
    </dgm:pt>
    <dgm:pt modelId="{F6D6996F-B50D-4900-9F41-532C39B74A57}" type="sibTrans" cxnId="{3D64AB02-48B0-4BA7-B3A7-D42491FF4EDF}">
      <dgm:prSet/>
      <dgm:spPr>
        <a:solidFill>
          <a:schemeClr val="bg2">
            <a:lumMod val="50000"/>
          </a:schemeClr>
        </a:solidFill>
      </dgm:spPr>
      <dgm:t>
        <a:bodyPr/>
        <a:lstStyle/>
        <a:p>
          <a:endParaRPr lang="sv-SE"/>
        </a:p>
      </dgm:t>
    </dgm:pt>
    <dgm:pt modelId="{CF69C497-FB3B-4CC7-BC40-57E25C364094}">
      <dgm:prSet phldrT="[Text]"/>
      <dgm:spPr>
        <a:noFill/>
      </dgm:spPr>
      <dgm:t>
        <a:bodyPr/>
        <a:lstStyle/>
        <a:p>
          <a:r>
            <a:rPr lang="sv-SE" dirty="0"/>
            <a:t>.</a:t>
          </a:r>
        </a:p>
      </dgm:t>
    </dgm:pt>
    <dgm:pt modelId="{61FF42CA-7A65-4417-8869-342FD945A740}" type="parTrans" cxnId="{C3146BDE-258C-4E8F-8571-98BE94DE2B8F}">
      <dgm:prSet/>
      <dgm:spPr/>
      <dgm:t>
        <a:bodyPr/>
        <a:lstStyle/>
        <a:p>
          <a:endParaRPr lang="sv-SE"/>
        </a:p>
      </dgm:t>
    </dgm:pt>
    <dgm:pt modelId="{294BD58B-550A-462B-BCDC-FE87A0DCED09}" type="sibTrans" cxnId="{C3146BDE-258C-4E8F-8571-98BE94DE2B8F}">
      <dgm:prSet/>
      <dgm:spPr>
        <a:solidFill>
          <a:schemeClr val="bg2">
            <a:lumMod val="50000"/>
          </a:schemeClr>
        </a:solidFill>
      </dgm:spPr>
      <dgm:t>
        <a:bodyPr/>
        <a:lstStyle/>
        <a:p>
          <a:endParaRPr lang="sv-SE"/>
        </a:p>
      </dgm:t>
    </dgm:pt>
    <dgm:pt modelId="{68292D18-A580-44AE-A342-5D4E3EF179DD}">
      <dgm:prSet phldrT="[Text]"/>
      <dgm:spPr>
        <a:noFill/>
      </dgm:spPr>
      <dgm:t>
        <a:bodyPr/>
        <a:lstStyle/>
        <a:p>
          <a:r>
            <a:rPr lang="sv-SE" dirty="0"/>
            <a:t>.</a:t>
          </a:r>
        </a:p>
      </dgm:t>
    </dgm:pt>
    <dgm:pt modelId="{B7123EC2-30D8-4671-B03B-0F02F4C0E489}" type="parTrans" cxnId="{FD422464-C02B-41C6-B627-2BCDAE1AA4A9}">
      <dgm:prSet/>
      <dgm:spPr/>
      <dgm:t>
        <a:bodyPr/>
        <a:lstStyle/>
        <a:p>
          <a:endParaRPr lang="sv-SE"/>
        </a:p>
      </dgm:t>
    </dgm:pt>
    <dgm:pt modelId="{BCF4504F-4569-491A-ABC0-99A944DE8DAB}" type="sibTrans" cxnId="{FD422464-C02B-41C6-B627-2BCDAE1AA4A9}">
      <dgm:prSet/>
      <dgm:spPr>
        <a:solidFill>
          <a:schemeClr val="bg2">
            <a:lumMod val="50000"/>
          </a:schemeClr>
        </a:solidFill>
      </dgm:spPr>
      <dgm:t>
        <a:bodyPr/>
        <a:lstStyle/>
        <a:p>
          <a:endParaRPr lang="sv-SE"/>
        </a:p>
      </dgm:t>
    </dgm:pt>
    <dgm:pt modelId="{440CB4D2-69E4-4F72-981B-001ABC2B0B00}" type="pres">
      <dgm:prSet presAssocID="{ACC0C1AD-A571-49E3-B9F0-60036E016B5C}" presName="cycle" presStyleCnt="0">
        <dgm:presLayoutVars>
          <dgm:dir/>
          <dgm:resizeHandles val="exact"/>
        </dgm:presLayoutVars>
      </dgm:prSet>
      <dgm:spPr/>
    </dgm:pt>
    <dgm:pt modelId="{C85B8A33-5F7B-483F-8A88-CF372575DD41}" type="pres">
      <dgm:prSet presAssocID="{7FE60BA1-20B6-46A0-8A78-1FA0DCB08411}" presName="dummy" presStyleCnt="0"/>
      <dgm:spPr/>
    </dgm:pt>
    <dgm:pt modelId="{C862C207-C3F3-41E1-B258-791A69403380}" type="pres">
      <dgm:prSet presAssocID="{7FE60BA1-20B6-46A0-8A78-1FA0DCB08411}" presName="node" presStyleLbl="revTx" presStyleIdx="0" presStyleCnt="4">
        <dgm:presLayoutVars>
          <dgm:bulletEnabled val="1"/>
        </dgm:presLayoutVars>
      </dgm:prSet>
      <dgm:spPr/>
    </dgm:pt>
    <dgm:pt modelId="{1FF4F41E-8658-4A89-9B6A-C27A56D437F4}" type="pres">
      <dgm:prSet presAssocID="{A95E9D3E-BCDA-4E43-9A24-CBD0748A976D}" presName="sibTrans" presStyleLbl="node1" presStyleIdx="0" presStyleCnt="4"/>
      <dgm:spPr/>
    </dgm:pt>
    <dgm:pt modelId="{355F6BE8-0A3B-4CA2-920E-B62CFFDEDC5C}" type="pres">
      <dgm:prSet presAssocID="{BE4EE995-FDBE-419C-8932-32DEE65E3B92}" presName="dummy" presStyleCnt="0"/>
      <dgm:spPr/>
    </dgm:pt>
    <dgm:pt modelId="{C8F64DFC-4244-4F15-9EAB-3EDC308B5386}" type="pres">
      <dgm:prSet presAssocID="{BE4EE995-FDBE-419C-8932-32DEE65E3B92}" presName="node" presStyleLbl="revTx" presStyleIdx="1" presStyleCnt="4">
        <dgm:presLayoutVars>
          <dgm:bulletEnabled val="1"/>
        </dgm:presLayoutVars>
      </dgm:prSet>
      <dgm:spPr/>
    </dgm:pt>
    <dgm:pt modelId="{F9719783-887C-4778-97AA-3D72D41ED3AA}" type="pres">
      <dgm:prSet presAssocID="{F6D6996F-B50D-4900-9F41-532C39B74A57}" presName="sibTrans" presStyleLbl="node1" presStyleIdx="1" presStyleCnt="4"/>
      <dgm:spPr/>
    </dgm:pt>
    <dgm:pt modelId="{D048D5BE-6357-489F-8F80-2B3CF6444DD1}" type="pres">
      <dgm:prSet presAssocID="{CF69C497-FB3B-4CC7-BC40-57E25C364094}" presName="dummy" presStyleCnt="0"/>
      <dgm:spPr/>
    </dgm:pt>
    <dgm:pt modelId="{50E13255-907E-46EA-8DB8-A8EEE1B6D867}" type="pres">
      <dgm:prSet presAssocID="{CF69C497-FB3B-4CC7-BC40-57E25C364094}" presName="node" presStyleLbl="revTx" presStyleIdx="2" presStyleCnt="4">
        <dgm:presLayoutVars>
          <dgm:bulletEnabled val="1"/>
        </dgm:presLayoutVars>
      </dgm:prSet>
      <dgm:spPr/>
    </dgm:pt>
    <dgm:pt modelId="{1031CA66-3547-4D1A-8648-34FC16BBAFE5}" type="pres">
      <dgm:prSet presAssocID="{294BD58B-550A-462B-BCDC-FE87A0DCED09}" presName="sibTrans" presStyleLbl="node1" presStyleIdx="2" presStyleCnt="4"/>
      <dgm:spPr/>
    </dgm:pt>
    <dgm:pt modelId="{635C9951-5421-4CE2-8066-BD22D073B039}" type="pres">
      <dgm:prSet presAssocID="{68292D18-A580-44AE-A342-5D4E3EF179DD}" presName="dummy" presStyleCnt="0"/>
      <dgm:spPr/>
    </dgm:pt>
    <dgm:pt modelId="{59B5736D-2ABF-49A1-9E9F-822E006B0E78}" type="pres">
      <dgm:prSet presAssocID="{68292D18-A580-44AE-A342-5D4E3EF179DD}" presName="node" presStyleLbl="revTx" presStyleIdx="3" presStyleCnt="4">
        <dgm:presLayoutVars>
          <dgm:bulletEnabled val="1"/>
        </dgm:presLayoutVars>
      </dgm:prSet>
      <dgm:spPr/>
    </dgm:pt>
    <dgm:pt modelId="{979C62BD-9A7B-4507-AAB7-0FEB9A973DDC}" type="pres">
      <dgm:prSet presAssocID="{BCF4504F-4569-491A-ABC0-99A944DE8DAB}" presName="sibTrans" presStyleLbl="node1" presStyleIdx="3" presStyleCnt="4"/>
      <dgm:spPr/>
    </dgm:pt>
  </dgm:ptLst>
  <dgm:cxnLst>
    <dgm:cxn modelId="{3D64AB02-48B0-4BA7-B3A7-D42491FF4EDF}" srcId="{ACC0C1AD-A571-49E3-B9F0-60036E016B5C}" destId="{BE4EE995-FDBE-419C-8932-32DEE65E3B92}" srcOrd="1" destOrd="0" parTransId="{AC1603FA-BA8B-4E48-97D7-963722BC9BB5}" sibTransId="{F6D6996F-B50D-4900-9F41-532C39B74A57}"/>
    <dgm:cxn modelId="{B5AC8E08-6FA6-4C86-AC47-B65FDBB2D434}" type="presOf" srcId="{294BD58B-550A-462B-BCDC-FE87A0DCED09}" destId="{1031CA66-3547-4D1A-8648-34FC16BBAFE5}" srcOrd="0" destOrd="0" presId="urn:microsoft.com/office/officeart/2005/8/layout/cycle1"/>
    <dgm:cxn modelId="{4277030C-4F9E-4953-B2CE-1EF84A0B8337}" type="presOf" srcId="{CF69C497-FB3B-4CC7-BC40-57E25C364094}" destId="{50E13255-907E-46EA-8DB8-A8EEE1B6D867}" srcOrd="0" destOrd="0" presId="urn:microsoft.com/office/officeart/2005/8/layout/cycle1"/>
    <dgm:cxn modelId="{15D0EB27-E2B2-4364-B968-7986C3AC6DA9}" type="presOf" srcId="{68292D18-A580-44AE-A342-5D4E3EF179DD}" destId="{59B5736D-2ABF-49A1-9E9F-822E006B0E78}" srcOrd="0" destOrd="0" presId="urn:microsoft.com/office/officeart/2005/8/layout/cycle1"/>
    <dgm:cxn modelId="{AD30F440-68BF-4BB8-B050-6FC2B269BF1D}" type="presOf" srcId="{A95E9D3E-BCDA-4E43-9A24-CBD0748A976D}" destId="{1FF4F41E-8658-4A89-9B6A-C27A56D437F4}" srcOrd="0" destOrd="0" presId="urn:microsoft.com/office/officeart/2005/8/layout/cycle1"/>
    <dgm:cxn modelId="{9688255E-BFCB-4050-BBE6-A9C340BD47D7}" type="presOf" srcId="{F6D6996F-B50D-4900-9F41-532C39B74A57}" destId="{F9719783-887C-4778-97AA-3D72D41ED3AA}" srcOrd="0" destOrd="0" presId="urn:microsoft.com/office/officeart/2005/8/layout/cycle1"/>
    <dgm:cxn modelId="{FD422464-C02B-41C6-B627-2BCDAE1AA4A9}" srcId="{ACC0C1AD-A571-49E3-B9F0-60036E016B5C}" destId="{68292D18-A580-44AE-A342-5D4E3EF179DD}" srcOrd="3" destOrd="0" parTransId="{B7123EC2-30D8-4671-B03B-0F02F4C0E489}" sibTransId="{BCF4504F-4569-491A-ABC0-99A944DE8DAB}"/>
    <dgm:cxn modelId="{1482E045-5849-495A-9246-6F98FF47DB17}" type="presOf" srcId="{BE4EE995-FDBE-419C-8932-32DEE65E3B92}" destId="{C8F64DFC-4244-4F15-9EAB-3EDC308B5386}" srcOrd="0" destOrd="0" presId="urn:microsoft.com/office/officeart/2005/8/layout/cycle1"/>
    <dgm:cxn modelId="{B77F1780-CC99-44FB-BCD1-6AEF9A9E5686}" srcId="{ACC0C1AD-A571-49E3-B9F0-60036E016B5C}" destId="{7FE60BA1-20B6-46A0-8A78-1FA0DCB08411}" srcOrd="0" destOrd="0" parTransId="{9E124E19-9FC8-4FD0-B190-07E5011298C3}" sibTransId="{A95E9D3E-BCDA-4E43-9A24-CBD0748A976D}"/>
    <dgm:cxn modelId="{157E02BE-9A62-4811-8272-1E9CBBF240EE}" type="presOf" srcId="{ACC0C1AD-A571-49E3-B9F0-60036E016B5C}" destId="{440CB4D2-69E4-4F72-981B-001ABC2B0B00}" srcOrd="0" destOrd="0" presId="urn:microsoft.com/office/officeart/2005/8/layout/cycle1"/>
    <dgm:cxn modelId="{C3146BDE-258C-4E8F-8571-98BE94DE2B8F}" srcId="{ACC0C1AD-A571-49E3-B9F0-60036E016B5C}" destId="{CF69C497-FB3B-4CC7-BC40-57E25C364094}" srcOrd="2" destOrd="0" parTransId="{61FF42CA-7A65-4417-8869-342FD945A740}" sibTransId="{294BD58B-550A-462B-BCDC-FE87A0DCED09}"/>
    <dgm:cxn modelId="{10F8D8F7-8EF9-48A6-A92F-83C66D5A27F3}" type="presOf" srcId="{7FE60BA1-20B6-46A0-8A78-1FA0DCB08411}" destId="{C862C207-C3F3-41E1-B258-791A69403380}" srcOrd="0" destOrd="0" presId="urn:microsoft.com/office/officeart/2005/8/layout/cycle1"/>
    <dgm:cxn modelId="{6E2DEDF7-0938-424E-8678-69DD626C4708}" type="presOf" srcId="{BCF4504F-4569-491A-ABC0-99A944DE8DAB}" destId="{979C62BD-9A7B-4507-AAB7-0FEB9A973DDC}" srcOrd="0" destOrd="0" presId="urn:microsoft.com/office/officeart/2005/8/layout/cycle1"/>
    <dgm:cxn modelId="{72F0C7DE-B583-4466-8DFB-2BE32A9622CD}" type="presParOf" srcId="{440CB4D2-69E4-4F72-981B-001ABC2B0B00}" destId="{C85B8A33-5F7B-483F-8A88-CF372575DD41}" srcOrd="0" destOrd="0" presId="urn:microsoft.com/office/officeart/2005/8/layout/cycle1"/>
    <dgm:cxn modelId="{C73FA4BA-A759-4B0F-9CF8-D3D6BB3FE2AB}" type="presParOf" srcId="{440CB4D2-69E4-4F72-981B-001ABC2B0B00}" destId="{C862C207-C3F3-41E1-B258-791A69403380}" srcOrd="1" destOrd="0" presId="urn:microsoft.com/office/officeart/2005/8/layout/cycle1"/>
    <dgm:cxn modelId="{A9E2400C-3138-41B2-B947-332D311B9DC4}" type="presParOf" srcId="{440CB4D2-69E4-4F72-981B-001ABC2B0B00}" destId="{1FF4F41E-8658-4A89-9B6A-C27A56D437F4}" srcOrd="2" destOrd="0" presId="urn:microsoft.com/office/officeart/2005/8/layout/cycle1"/>
    <dgm:cxn modelId="{020CF084-3212-4BFA-BD84-792D7CF31B1F}" type="presParOf" srcId="{440CB4D2-69E4-4F72-981B-001ABC2B0B00}" destId="{355F6BE8-0A3B-4CA2-920E-B62CFFDEDC5C}" srcOrd="3" destOrd="0" presId="urn:microsoft.com/office/officeart/2005/8/layout/cycle1"/>
    <dgm:cxn modelId="{C72BD2E8-60D5-4743-8BC9-F16BAE7602E3}" type="presParOf" srcId="{440CB4D2-69E4-4F72-981B-001ABC2B0B00}" destId="{C8F64DFC-4244-4F15-9EAB-3EDC308B5386}" srcOrd="4" destOrd="0" presId="urn:microsoft.com/office/officeart/2005/8/layout/cycle1"/>
    <dgm:cxn modelId="{34389DFB-4781-41DB-88F0-F61680EBABA4}" type="presParOf" srcId="{440CB4D2-69E4-4F72-981B-001ABC2B0B00}" destId="{F9719783-887C-4778-97AA-3D72D41ED3AA}" srcOrd="5" destOrd="0" presId="urn:microsoft.com/office/officeart/2005/8/layout/cycle1"/>
    <dgm:cxn modelId="{1F95FDC2-AA71-4FEC-B22B-AAF651722713}" type="presParOf" srcId="{440CB4D2-69E4-4F72-981B-001ABC2B0B00}" destId="{D048D5BE-6357-489F-8F80-2B3CF6444DD1}" srcOrd="6" destOrd="0" presId="urn:microsoft.com/office/officeart/2005/8/layout/cycle1"/>
    <dgm:cxn modelId="{87C39E2A-7632-45DA-8AAE-DC2A459D0D6A}" type="presParOf" srcId="{440CB4D2-69E4-4F72-981B-001ABC2B0B00}" destId="{50E13255-907E-46EA-8DB8-A8EEE1B6D867}" srcOrd="7" destOrd="0" presId="urn:microsoft.com/office/officeart/2005/8/layout/cycle1"/>
    <dgm:cxn modelId="{874196AB-DF6B-471B-A70A-F5CE0985ED62}" type="presParOf" srcId="{440CB4D2-69E4-4F72-981B-001ABC2B0B00}" destId="{1031CA66-3547-4D1A-8648-34FC16BBAFE5}" srcOrd="8" destOrd="0" presId="urn:microsoft.com/office/officeart/2005/8/layout/cycle1"/>
    <dgm:cxn modelId="{0E64829D-9735-4C0A-A2BE-FB218E0EF6A4}" type="presParOf" srcId="{440CB4D2-69E4-4F72-981B-001ABC2B0B00}" destId="{635C9951-5421-4CE2-8066-BD22D073B039}" srcOrd="9" destOrd="0" presId="urn:microsoft.com/office/officeart/2005/8/layout/cycle1"/>
    <dgm:cxn modelId="{C4DC2E58-66AB-4C0A-B12C-F167C84037EB}" type="presParOf" srcId="{440CB4D2-69E4-4F72-981B-001ABC2B0B00}" destId="{59B5736D-2ABF-49A1-9E9F-822E006B0E78}" srcOrd="10" destOrd="0" presId="urn:microsoft.com/office/officeart/2005/8/layout/cycle1"/>
    <dgm:cxn modelId="{EDC8150F-B516-4941-8FF4-01CCCC4F6E34}" type="presParOf" srcId="{440CB4D2-69E4-4F72-981B-001ABC2B0B00}" destId="{979C62BD-9A7B-4507-AAB7-0FEB9A973DD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8C0347-B69F-42B7-85D7-AD6F66AA01E5}" type="doc">
      <dgm:prSet loTypeId="urn:microsoft.com/office/officeart/2005/8/layout/chevron1" loCatId="process" qsTypeId="urn:microsoft.com/office/officeart/2005/8/quickstyle/simple1" qsCatId="simple" csTypeId="urn:microsoft.com/office/officeart/2005/8/colors/accent1_2" csCatId="accent1" phldr="1"/>
      <dgm:spPr/>
    </dgm:pt>
    <dgm:pt modelId="{703F42A0-98A0-416B-BF59-3A37EF52B240}">
      <dgm:prSet phldrT="[Text]"/>
      <dgm:spPr>
        <a:solidFill>
          <a:schemeClr val="bg2">
            <a:lumMod val="50000"/>
          </a:schemeClr>
        </a:solidFill>
      </dgm:spPr>
      <dgm:t>
        <a:bodyPr/>
        <a:lstStyle/>
        <a:p>
          <a:endParaRPr lang="sv-SE" dirty="0"/>
        </a:p>
      </dgm:t>
    </dgm:pt>
    <dgm:pt modelId="{B15951C8-CCD4-4C0F-9DB3-A1E628787412}" type="parTrans" cxnId="{2A483368-3516-4E82-B22B-092CAA4C67D2}">
      <dgm:prSet/>
      <dgm:spPr/>
      <dgm:t>
        <a:bodyPr/>
        <a:lstStyle/>
        <a:p>
          <a:endParaRPr lang="sv-SE"/>
        </a:p>
      </dgm:t>
    </dgm:pt>
    <dgm:pt modelId="{AABB5FA0-14E9-4995-87C3-C7C092246AC6}" type="sibTrans" cxnId="{2A483368-3516-4E82-B22B-092CAA4C67D2}">
      <dgm:prSet/>
      <dgm:spPr/>
      <dgm:t>
        <a:bodyPr/>
        <a:lstStyle/>
        <a:p>
          <a:endParaRPr lang="sv-SE"/>
        </a:p>
      </dgm:t>
    </dgm:pt>
    <dgm:pt modelId="{ABAA2AF6-EFD8-4C8F-A2E6-9677F9196D65}">
      <dgm:prSet phldrT="[Text]"/>
      <dgm:spPr>
        <a:solidFill>
          <a:schemeClr val="bg2">
            <a:lumMod val="50000"/>
          </a:schemeClr>
        </a:solidFill>
      </dgm:spPr>
      <dgm:t>
        <a:bodyPr/>
        <a:lstStyle/>
        <a:p>
          <a:endParaRPr lang="sv-SE" dirty="0"/>
        </a:p>
      </dgm:t>
    </dgm:pt>
    <dgm:pt modelId="{A0417AB9-8F18-49CB-AF51-BFD8CA349380}" type="parTrans" cxnId="{B6466F7D-B512-4169-AC5C-FA5A86B9BDF8}">
      <dgm:prSet/>
      <dgm:spPr/>
      <dgm:t>
        <a:bodyPr/>
        <a:lstStyle/>
        <a:p>
          <a:endParaRPr lang="sv-SE"/>
        </a:p>
      </dgm:t>
    </dgm:pt>
    <dgm:pt modelId="{77BA8A05-9F2F-4789-9A67-36888B9E89E9}" type="sibTrans" cxnId="{B6466F7D-B512-4169-AC5C-FA5A86B9BDF8}">
      <dgm:prSet/>
      <dgm:spPr/>
      <dgm:t>
        <a:bodyPr/>
        <a:lstStyle/>
        <a:p>
          <a:endParaRPr lang="sv-SE"/>
        </a:p>
      </dgm:t>
    </dgm:pt>
    <dgm:pt modelId="{E2B4E56D-6599-4E5F-A5BE-0F5B8E4C41AF}">
      <dgm:prSet phldrT="[Text]"/>
      <dgm:spPr>
        <a:solidFill>
          <a:schemeClr val="bg2">
            <a:lumMod val="50000"/>
          </a:schemeClr>
        </a:solidFill>
      </dgm:spPr>
      <dgm:t>
        <a:bodyPr/>
        <a:lstStyle/>
        <a:p>
          <a:endParaRPr lang="sv-SE" dirty="0"/>
        </a:p>
      </dgm:t>
    </dgm:pt>
    <dgm:pt modelId="{FA75619A-D6FE-4708-90D6-47880DAA07C0}" type="parTrans" cxnId="{8E801EB1-1FE3-42CC-890E-EC5156A7F0E8}">
      <dgm:prSet/>
      <dgm:spPr/>
      <dgm:t>
        <a:bodyPr/>
        <a:lstStyle/>
        <a:p>
          <a:endParaRPr lang="sv-SE"/>
        </a:p>
      </dgm:t>
    </dgm:pt>
    <dgm:pt modelId="{8AABCC44-A8C5-492B-9DDA-81F6C79A57D9}" type="sibTrans" cxnId="{8E801EB1-1FE3-42CC-890E-EC5156A7F0E8}">
      <dgm:prSet/>
      <dgm:spPr/>
      <dgm:t>
        <a:bodyPr/>
        <a:lstStyle/>
        <a:p>
          <a:endParaRPr lang="sv-SE"/>
        </a:p>
      </dgm:t>
    </dgm:pt>
    <dgm:pt modelId="{49B3FD56-23A9-4029-8F65-A23CACB53EBD}" type="pres">
      <dgm:prSet presAssocID="{868C0347-B69F-42B7-85D7-AD6F66AA01E5}" presName="Name0" presStyleCnt="0">
        <dgm:presLayoutVars>
          <dgm:dir/>
          <dgm:animLvl val="lvl"/>
          <dgm:resizeHandles val="exact"/>
        </dgm:presLayoutVars>
      </dgm:prSet>
      <dgm:spPr/>
    </dgm:pt>
    <dgm:pt modelId="{0A2BBA4E-5B6E-4A58-8DE9-E1C18F9DBB73}" type="pres">
      <dgm:prSet presAssocID="{703F42A0-98A0-416B-BF59-3A37EF52B240}" presName="parTxOnly" presStyleLbl="node1" presStyleIdx="0" presStyleCnt="3">
        <dgm:presLayoutVars>
          <dgm:chMax val="0"/>
          <dgm:chPref val="0"/>
          <dgm:bulletEnabled val="1"/>
        </dgm:presLayoutVars>
      </dgm:prSet>
      <dgm:spPr/>
    </dgm:pt>
    <dgm:pt modelId="{07E06A51-66B2-4324-BD48-7DD612D60436}" type="pres">
      <dgm:prSet presAssocID="{AABB5FA0-14E9-4995-87C3-C7C092246AC6}" presName="parTxOnlySpace" presStyleCnt="0"/>
      <dgm:spPr/>
    </dgm:pt>
    <dgm:pt modelId="{59A2B6FF-1303-4439-8AE2-61C0F7ABD2FE}" type="pres">
      <dgm:prSet presAssocID="{ABAA2AF6-EFD8-4C8F-A2E6-9677F9196D65}" presName="parTxOnly" presStyleLbl="node1" presStyleIdx="1" presStyleCnt="3">
        <dgm:presLayoutVars>
          <dgm:chMax val="0"/>
          <dgm:chPref val="0"/>
          <dgm:bulletEnabled val="1"/>
        </dgm:presLayoutVars>
      </dgm:prSet>
      <dgm:spPr/>
    </dgm:pt>
    <dgm:pt modelId="{396F86FA-6393-4CE7-9AFF-641EB9EED928}" type="pres">
      <dgm:prSet presAssocID="{77BA8A05-9F2F-4789-9A67-36888B9E89E9}" presName="parTxOnlySpace" presStyleCnt="0"/>
      <dgm:spPr/>
    </dgm:pt>
    <dgm:pt modelId="{0CE9D850-F309-47D8-AC4F-6C7A5D8919FA}" type="pres">
      <dgm:prSet presAssocID="{E2B4E56D-6599-4E5F-A5BE-0F5B8E4C41AF}" presName="parTxOnly" presStyleLbl="node1" presStyleIdx="2" presStyleCnt="3">
        <dgm:presLayoutVars>
          <dgm:chMax val="0"/>
          <dgm:chPref val="0"/>
          <dgm:bulletEnabled val="1"/>
        </dgm:presLayoutVars>
      </dgm:prSet>
      <dgm:spPr/>
    </dgm:pt>
  </dgm:ptLst>
  <dgm:cxnLst>
    <dgm:cxn modelId="{2931A303-29C3-424F-A505-74A8B6093F91}" type="presOf" srcId="{703F42A0-98A0-416B-BF59-3A37EF52B240}" destId="{0A2BBA4E-5B6E-4A58-8DE9-E1C18F9DBB73}" srcOrd="0" destOrd="0" presId="urn:microsoft.com/office/officeart/2005/8/layout/chevron1"/>
    <dgm:cxn modelId="{C7A1802B-1CD0-4E70-9F73-E9DAF7CE9ED4}" type="presOf" srcId="{868C0347-B69F-42B7-85D7-AD6F66AA01E5}" destId="{49B3FD56-23A9-4029-8F65-A23CACB53EBD}" srcOrd="0" destOrd="0" presId="urn:microsoft.com/office/officeart/2005/8/layout/chevron1"/>
    <dgm:cxn modelId="{2A483368-3516-4E82-B22B-092CAA4C67D2}" srcId="{868C0347-B69F-42B7-85D7-AD6F66AA01E5}" destId="{703F42A0-98A0-416B-BF59-3A37EF52B240}" srcOrd="0" destOrd="0" parTransId="{B15951C8-CCD4-4C0F-9DB3-A1E628787412}" sibTransId="{AABB5FA0-14E9-4995-87C3-C7C092246AC6}"/>
    <dgm:cxn modelId="{B6466F7D-B512-4169-AC5C-FA5A86B9BDF8}" srcId="{868C0347-B69F-42B7-85D7-AD6F66AA01E5}" destId="{ABAA2AF6-EFD8-4C8F-A2E6-9677F9196D65}" srcOrd="1" destOrd="0" parTransId="{A0417AB9-8F18-49CB-AF51-BFD8CA349380}" sibTransId="{77BA8A05-9F2F-4789-9A67-36888B9E89E9}"/>
    <dgm:cxn modelId="{8E801EB1-1FE3-42CC-890E-EC5156A7F0E8}" srcId="{868C0347-B69F-42B7-85D7-AD6F66AA01E5}" destId="{E2B4E56D-6599-4E5F-A5BE-0F5B8E4C41AF}" srcOrd="2" destOrd="0" parTransId="{FA75619A-D6FE-4708-90D6-47880DAA07C0}" sibTransId="{8AABCC44-A8C5-492B-9DDA-81F6C79A57D9}"/>
    <dgm:cxn modelId="{B31614E0-642B-4ECC-AF49-B2FC59705DE7}" type="presOf" srcId="{E2B4E56D-6599-4E5F-A5BE-0F5B8E4C41AF}" destId="{0CE9D850-F309-47D8-AC4F-6C7A5D8919FA}" srcOrd="0" destOrd="0" presId="urn:microsoft.com/office/officeart/2005/8/layout/chevron1"/>
    <dgm:cxn modelId="{9D587CEF-3273-45A0-B4BD-C76D7ACCE3E7}" type="presOf" srcId="{ABAA2AF6-EFD8-4C8F-A2E6-9677F9196D65}" destId="{59A2B6FF-1303-4439-8AE2-61C0F7ABD2FE}" srcOrd="0" destOrd="0" presId="urn:microsoft.com/office/officeart/2005/8/layout/chevron1"/>
    <dgm:cxn modelId="{755E6218-8AE2-4324-9328-4DB6C394FD8A}" type="presParOf" srcId="{49B3FD56-23A9-4029-8F65-A23CACB53EBD}" destId="{0A2BBA4E-5B6E-4A58-8DE9-E1C18F9DBB73}" srcOrd="0" destOrd="0" presId="urn:microsoft.com/office/officeart/2005/8/layout/chevron1"/>
    <dgm:cxn modelId="{C48449C5-D45D-4043-B37D-9C53C75651EC}" type="presParOf" srcId="{49B3FD56-23A9-4029-8F65-A23CACB53EBD}" destId="{07E06A51-66B2-4324-BD48-7DD612D60436}" srcOrd="1" destOrd="0" presId="urn:microsoft.com/office/officeart/2005/8/layout/chevron1"/>
    <dgm:cxn modelId="{829DB0C3-29A7-49AA-A52F-88B2FD085851}" type="presParOf" srcId="{49B3FD56-23A9-4029-8F65-A23CACB53EBD}" destId="{59A2B6FF-1303-4439-8AE2-61C0F7ABD2FE}" srcOrd="2" destOrd="0" presId="urn:microsoft.com/office/officeart/2005/8/layout/chevron1"/>
    <dgm:cxn modelId="{50B39097-EE2E-4968-B8BB-46E0C67EC69C}" type="presParOf" srcId="{49B3FD56-23A9-4029-8F65-A23CACB53EBD}" destId="{396F86FA-6393-4CE7-9AFF-641EB9EED928}" srcOrd="3" destOrd="0" presId="urn:microsoft.com/office/officeart/2005/8/layout/chevron1"/>
    <dgm:cxn modelId="{B84E3747-ADA0-4819-A6AC-6528CD49691F}" type="presParOf" srcId="{49B3FD56-23A9-4029-8F65-A23CACB53EBD}" destId="{0CE9D850-F309-47D8-AC4F-6C7A5D8919FA}"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2C207-C3F3-41E1-B258-791A69403380}">
      <dsp:nvSpPr>
        <dsp:cNvPr id="0" name=""/>
        <dsp:cNvSpPr/>
      </dsp:nvSpPr>
      <dsp:spPr>
        <a:xfrm>
          <a:off x="1482305" y="3796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1482305" y="37966"/>
        <a:ext cx="600074" cy="600074"/>
      </dsp:txXfrm>
    </dsp:sp>
    <dsp:sp modelId="{1FF4F41E-8658-4A89-9B6A-C27A56D437F4}">
      <dsp:nvSpPr>
        <dsp:cNvPr id="0" name=""/>
        <dsp:cNvSpPr/>
      </dsp:nvSpPr>
      <dsp:spPr>
        <a:xfrm>
          <a:off x="424003" y="-66"/>
          <a:ext cx="1696410" cy="1696410"/>
        </a:xfrm>
        <a:prstGeom prst="circularArrow">
          <a:avLst>
            <a:gd name="adj1" fmla="val 6898"/>
            <a:gd name="adj2" fmla="val 465012"/>
            <a:gd name="adj3" fmla="val 550847"/>
            <a:gd name="adj4" fmla="val 205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C8F64DFC-4244-4F15-9EAB-3EDC308B5386}">
      <dsp:nvSpPr>
        <dsp:cNvPr id="0" name=""/>
        <dsp:cNvSpPr/>
      </dsp:nvSpPr>
      <dsp:spPr>
        <a:xfrm>
          <a:off x="1482305" y="105823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1482305" y="1058236"/>
        <a:ext cx="600074" cy="600074"/>
      </dsp:txXfrm>
    </dsp:sp>
    <dsp:sp modelId="{F9719783-887C-4778-97AA-3D72D41ED3AA}">
      <dsp:nvSpPr>
        <dsp:cNvPr id="0" name=""/>
        <dsp:cNvSpPr/>
      </dsp:nvSpPr>
      <dsp:spPr>
        <a:xfrm>
          <a:off x="424003" y="-66"/>
          <a:ext cx="1696410" cy="1696410"/>
        </a:xfrm>
        <a:prstGeom prst="circularArrow">
          <a:avLst>
            <a:gd name="adj1" fmla="val 6898"/>
            <a:gd name="adj2" fmla="val 465012"/>
            <a:gd name="adj3" fmla="val 5950847"/>
            <a:gd name="adj4" fmla="val 43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50E13255-907E-46EA-8DB8-A8EEE1B6D867}">
      <dsp:nvSpPr>
        <dsp:cNvPr id="0" name=""/>
        <dsp:cNvSpPr/>
      </dsp:nvSpPr>
      <dsp:spPr>
        <a:xfrm>
          <a:off x="462036" y="105823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462036" y="1058236"/>
        <a:ext cx="600074" cy="600074"/>
      </dsp:txXfrm>
    </dsp:sp>
    <dsp:sp modelId="{1031CA66-3547-4D1A-8648-34FC16BBAFE5}">
      <dsp:nvSpPr>
        <dsp:cNvPr id="0" name=""/>
        <dsp:cNvSpPr/>
      </dsp:nvSpPr>
      <dsp:spPr>
        <a:xfrm>
          <a:off x="424003" y="-66"/>
          <a:ext cx="1696410" cy="1696410"/>
        </a:xfrm>
        <a:prstGeom prst="circularArrow">
          <a:avLst>
            <a:gd name="adj1" fmla="val 6898"/>
            <a:gd name="adj2" fmla="val 465012"/>
            <a:gd name="adj3" fmla="val 11350847"/>
            <a:gd name="adj4" fmla="val 97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 modelId="{59B5736D-2ABF-49A1-9E9F-822E006B0E78}">
      <dsp:nvSpPr>
        <dsp:cNvPr id="0" name=""/>
        <dsp:cNvSpPr/>
      </dsp:nvSpPr>
      <dsp:spPr>
        <a:xfrm>
          <a:off x="462036" y="37966"/>
          <a:ext cx="600074" cy="600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sv-SE" sz="3600" kern="1200" dirty="0"/>
            <a:t>.</a:t>
          </a:r>
        </a:p>
      </dsp:txBody>
      <dsp:txXfrm>
        <a:off x="462036" y="37966"/>
        <a:ext cx="600074" cy="600074"/>
      </dsp:txXfrm>
    </dsp:sp>
    <dsp:sp modelId="{979C62BD-9A7B-4507-AAB7-0FEB9A973DDC}">
      <dsp:nvSpPr>
        <dsp:cNvPr id="0" name=""/>
        <dsp:cNvSpPr/>
      </dsp:nvSpPr>
      <dsp:spPr>
        <a:xfrm>
          <a:off x="424003" y="-66"/>
          <a:ext cx="1696410" cy="1696410"/>
        </a:xfrm>
        <a:prstGeom prst="circularArrow">
          <a:avLst>
            <a:gd name="adj1" fmla="val 6898"/>
            <a:gd name="adj2" fmla="val 465012"/>
            <a:gd name="adj3" fmla="val 16750847"/>
            <a:gd name="adj4" fmla="val 15184141"/>
            <a:gd name="adj5" fmla="val 8047"/>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BBA4E-5B6E-4A58-8DE9-E1C18F9DBB73}">
      <dsp:nvSpPr>
        <dsp:cNvPr id="0" name=""/>
        <dsp:cNvSpPr/>
      </dsp:nvSpPr>
      <dsp:spPr>
        <a:xfrm>
          <a:off x="501" y="448312"/>
          <a:ext cx="610878" cy="244351"/>
        </a:xfrm>
        <a:prstGeom prst="chevron">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endParaRPr lang="sv-SE" sz="1400" kern="1200" dirty="0"/>
        </a:p>
      </dsp:txBody>
      <dsp:txXfrm>
        <a:off x="122677" y="448312"/>
        <a:ext cx="366527" cy="244351"/>
      </dsp:txXfrm>
    </dsp:sp>
    <dsp:sp modelId="{59A2B6FF-1303-4439-8AE2-61C0F7ABD2FE}">
      <dsp:nvSpPr>
        <dsp:cNvPr id="0" name=""/>
        <dsp:cNvSpPr/>
      </dsp:nvSpPr>
      <dsp:spPr>
        <a:xfrm>
          <a:off x="550292" y="448312"/>
          <a:ext cx="610878" cy="244351"/>
        </a:xfrm>
        <a:prstGeom prst="chevron">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endParaRPr lang="sv-SE" sz="1400" kern="1200" dirty="0"/>
        </a:p>
      </dsp:txBody>
      <dsp:txXfrm>
        <a:off x="672468" y="448312"/>
        <a:ext cx="366527" cy="244351"/>
      </dsp:txXfrm>
    </dsp:sp>
    <dsp:sp modelId="{0CE9D850-F309-47D8-AC4F-6C7A5D8919FA}">
      <dsp:nvSpPr>
        <dsp:cNvPr id="0" name=""/>
        <dsp:cNvSpPr/>
      </dsp:nvSpPr>
      <dsp:spPr>
        <a:xfrm>
          <a:off x="1100083" y="448312"/>
          <a:ext cx="610878" cy="244351"/>
        </a:xfrm>
        <a:prstGeom prst="chevron">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endParaRPr lang="sv-SE" sz="1400" kern="1200" dirty="0"/>
        </a:p>
      </dsp:txBody>
      <dsp:txXfrm>
        <a:off x="1222259" y="448312"/>
        <a:ext cx="366527" cy="24435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88831-25D3-4E44-93F5-193A0B12C8CF}" type="datetimeFigureOut">
              <a:rPr lang="sv-SE" smtClean="0"/>
              <a:t>2025-04-10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9B396-FB87-4BCB-90B2-1C7BED4C6B6B}" type="slidenum">
              <a:rPr lang="sv-SE" smtClean="0"/>
              <a:t>‹#›</a:t>
            </a:fld>
            <a:endParaRPr lang="sv-SE"/>
          </a:p>
        </p:txBody>
      </p:sp>
    </p:spTree>
    <p:extLst>
      <p:ext uri="{BB962C8B-B14F-4D97-AF65-F5344CB8AC3E}">
        <p14:creationId xmlns:p14="http://schemas.microsoft.com/office/powerpoint/2010/main" val="256067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I boken ”Tänka Göra-Effekten – utveckla din organisation för nya resultat” presenteras Teamwork-triangeln och alla delar gås igenom noggrant. I boken, i del sex, presenteras ett workshop-upplägg med sex stycken workshops. Det här är det materialet. </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Det är bra om du har läst boken innan du ska ta dig an materialet. Men det är givetvis helt okej att använda hela eller delar av materialet oavsett om du läst boken eller inte.</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Du kommer troligen behöva anpassa materialet, upplägget, tider, agenda osv till din kontext. Se inte materialet som lösningen utan som en utgångspunkt för din och er utforskning. </a:t>
            </a:r>
          </a:p>
          <a:p>
            <a:endParaRPr lang="sv-SE" b="0" i="0" dirty="0">
              <a:solidFill>
                <a:srgbClr val="000000"/>
              </a:solidFill>
              <a:effectLst/>
              <a:latin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Jag hoppas att du får nytta av materialet och att du anger källa om du refererar till det. Hör gärna av dig med feedback för att förbättra innehållet! </a:t>
            </a:r>
            <a:r>
              <a:rPr lang="sv-SE" b="0" i="0" dirty="0">
                <a:solidFill>
                  <a:srgbClr val="000000"/>
                </a:solidFill>
                <a:effectLst/>
                <a:latin typeface="Poppins" panose="00000500000000000000" pitchFamily="2" charset="0"/>
              </a:rPr>
              <a:t>Lycka till!</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Kontaktuppgifter hittar du här:</a:t>
            </a:r>
          </a:p>
          <a:p>
            <a:r>
              <a:rPr lang="sv-SE" sz="1800" dirty="0">
                <a:solidFill>
                  <a:srgbClr val="3C3C3C"/>
                </a:solidFill>
                <a:effectLst/>
                <a:latin typeface="Montserrat" panose="00000500000000000000" pitchFamily="2" charset="0"/>
                <a:hlinkClick r:id="rId3"/>
              </a:rPr>
              <a:t>www.tänkagöraeffekten.se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699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1" dirty="0"/>
          </a:p>
          <a:p>
            <a:r>
              <a:rPr lang="sv-SE" b="0" dirty="0"/>
              <a:t>Se innehållet i den här Powerpointpresentationen som en utgångspunkt. Teorin bakom hittar du i boken </a:t>
            </a:r>
            <a:r>
              <a:rPr lang="sv-SE" sz="1800" i="1" dirty="0">
                <a:solidFill>
                  <a:srgbClr val="3C3C3C"/>
                </a:solidFill>
                <a:effectLst/>
                <a:latin typeface="Calibri" panose="020F0502020204030204" pitchFamily="34" charset="0"/>
              </a:rPr>
              <a:t>Tänka Göra-Effekten - Utveckla din organisation för nya resultat, </a:t>
            </a:r>
            <a:r>
              <a:rPr lang="sv-SE" sz="1800" dirty="0">
                <a:solidFill>
                  <a:srgbClr val="3C3C3C"/>
                </a:solidFill>
                <a:effectLst/>
                <a:latin typeface="Montserrat" panose="00000500000000000000" pitchFamily="2" charset="0"/>
                <a:hlinkClick r:id="rId3"/>
              </a:rPr>
              <a:t>www.tänkagöraeffekten.se</a:t>
            </a:r>
            <a:endParaRPr lang="sv-SE" b="0" i="1" dirty="0"/>
          </a:p>
          <a:p>
            <a:endParaRPr lang="sv-SE" b="1" dirty="0"/>
          </a:p>
          <a:p>
            <a:pPr marL="0" indent="0">
              <a:buNone/>
            </a:pPr>
            <a:r>
              <a:rPr lang="sv-SE" dirty="0"/>
              <a:t>Ni kommer högst troligen inte att hinna bli klara med att fylla i en Team Canvas under workshopen. Det viktiga är att ni hinner förstå tanken med en canvas och påbörja att fylla i den. Att färdigställa en version 1.0 kan ni göra under workshopseriens gång. Och den behöver givetvis ständigt uppdateras. </a:t>
            </a:r>
          </a:p>
          <a:p>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507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1FB0-AABD-D97D-9293-B8F0AD89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2CFA-6FCE-53DB-7E55-478386D9507D}"/>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3E52FD3A-67F5-FB56-FF9F-8D0D1D9BB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Presentera scoopet för WS, dvs att definiera riktningen. </a:t>
            </a: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dirty="0"/>
              <a:t>Att läsa innan: Läs kapitel 16</a:t>
            </a:r>
          </a:p>
          <a:p>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1: </a:t>
            </a:r>
          </a:p>
          <a:p>
            <a:r>
              <a:rPr lang="sv-SE" dirty="0"/>
              <a:t>Läs kapitel 1-5 och 13-15</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2: </a:t>
            </a:r>
          </a:p>
          <a:p>
            <a:r>
              <a:rPr lang="sv-SE" dirty="0"/>
              <a:t>Läs kapitel 16</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3: </a:t>
            </a:r>
          </a:p>
          <a:p>
            <a:r>
              <a:rPr lang="sv-SE" dirty="0"/>
              <a:t>Läs kapitel 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4: </a:t>
            </a:r>
          </a:p>
          <a:p>
            <a:r>
              <a:rPr lang="sv-SE" dirty="0"/>
              <a:t>Läs kapitel 18</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5: </a:t>
            </a:r>
          </a:p>
          <a:p>
            <a:r>
              <a:rPr lang="sv-SE" dirty="0"/>
              <a:t>Läs kapitel 5</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6: </a:t>
            </a:r>
          </a:p>
          <a:p>
            <a:r>
              <a:rPr lang="sv-SE" dirty="0"/>
              <a:t>-</a:t>
            </a:r>
          </a:p>
          <a:p>
            <a:endParaRPr lang="sv-SE" dirty="0"/>
          </a:p>
          <a:p>
            <a:endParaRPr lang="sv-SE"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92FD83A-CFDA-A6BD-326A-D26BDFAAAAAE}"/>
              </a:ext>
            </a:extLst>
          </p:cNvPr>
          <p:cNvSpPr>
            <a:spLocks noGrp="1"/>
          </p:cNvSpPr>
          <p:nvPr>
            <p:ph type="sldNum" sz="quarter" idx="10"/>
          </p:nvPr>
        </p:nvSpPr>
        <p:spPr/>
        <p:txBody>
          <a:bodyPr/>
          <a:lstStyle/>
          <a:p>
            <a:fld id="{0105DE40-D878-4B08-92CF-F8A9A3DB30BE}" type="slidenum">
              <a:rPr lang="sv-SE" smtClean="0"/>
              <a:pPr/>
              <a:t>11</a:t>
            </a:fld>
            <a:endParaRPr lang="sv-SE"/>
          </a:p>
        </p:txBody>
      </p:sp>
    </p:spTree>
    <p:extLst>
      <p:ext uri="{BB962C8B-B14F-4D97-AF65-F5344CB8AC3E}">
        <p14:creationId xmlns:p14="http://schemas.microsoft.com/office/powerpoint/2010/main" val="217712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Agenda – Workshop 2, </a:t>
            </a:r>
            <a:r>
              <a:rPr lang="sv-SE" b="1" dirty="0"/>
              <a:t>2 timmar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Tider i parantes bara en vägledning. Det är mycket innehåll och lite tid. Var noga med </a:t>
            </a:r>
            <a:r>
              <a:rPr lang="sv-SE" b="0" dirty="0" err="1"/>
              <a:t>timebox</a:t>
            </a:r>
            <a:r>
              <a:rPr lang="sv-SE" b="0" dirty="0"/>
              <a:t>. Det är ofta bättre att boka fler tillfällen än att dra ut på tiden eller stryka innehåll. Används fördelen av att det är korta pass. Det ger ofta fokus. Det går att prata om ett ämne en hel dag, det går också att prata om det i femton minuter … </a:t>
            </a:r>
          </a:p>
        </p:txBody>
      </p:sp>
      <p:sp>
        <p:nvSpPr>
          <p:cNvPr id="4" name="Platshållare för bildnummer 3"/>
          <p:cNvSpPr>
            <a:spLocks noGrp="1"/>
          </p:cNvSpPr>
          <p:nvPr>
            <p:ph type="sldNum" sz="quarter" idx="5"/>
          </p:nvPr>
        </p:nvSpPr>
        <p:spPr/>
        <p:txBody>
          <a:bodyPr/>
          <a:lstStyle/>
          <a:p>
            <a:fld id="{C229B396-FB87-4BCB-90B2-1C7BED4C6B6B}" type="slidenum">
              <a:rPr lang="sv-SE" smtClean="0"/>
              <a:t>12</a:t>
            </a:fld>
            <a:endParaRPr lang="sv-SE"/>
          </a:p>
        </p:txBody>
      </p:sp>
    </p:spTree>
    <p:extLst>
      <p:ext uri="{BB962C8B-B14F-4D97-AF65-F5344CB8AC3E}">
        <p14:creationId xmlns:p14="http://schemas.microsoft.com/office/powerpoint/2010/main" val="176993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dirty="0"/>
              <a:t>Ni kommer troligen inte att hinna med att fylla i hela Team canvasen. Det viktiga är att ni har hunnit gå igenom alla delar. Sen kan ni fylla i det löpande eller vid ett bokat tillfälle. Det är bara bra om ni inte hinner allt. Man behöver ofta lite tid för att reflektera kring innehållet. En god natts sömn kan göra underverk för formuleringarna. </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13</a:t>
            </a:fld>
            <a:endParaRPr lang="sv-SE"/>
          </a:p>
        </p:txBody>
      </p:sp>
    </p:spTree>
    <p:extLst>
      <p:ext uri="{BB962C8B-B14F-4D97-AF65-F5344CB8AC3E}">
        <p14:creationId xmlns:p14="http://schemas.microsoft.com/office/powerpoint/2010/main" val="105294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Incheckning –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Låt alla få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möjligheten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att komma till tals men inte med några längre utläggningar.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14</a:t>
            </a:fld>
            <a:endParaRPr lang="sv-SE"/>
          </a:p>
        </p:txBody>
      </p:sp>
    </p:spTree>
    <p:extLst>
      <p:ext uri="{BB962C8B-B14F-4D97-AF65-F5344CB8AC3E}">
        <p14:creationId xmlns:p14="http://schemas.microsoft.com/office/powerpoint/2010/main" val="184703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Vad landade ni i sist? Behöver ni prioritera några insatser?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778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”Vi måste acceptera att alla teorier och perspektiv som vi använder oss av för att studera organisationer och ledarskap är ofullständiga, snedvridna och vilseledande, samtidigt som de kan ge oss värdefulla insikter.” – Gareth Morgan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”När en organisation ska utvecklas och förändras finns det egentligen ingenting så praktiskt som en god teori.” – Kurt Lewin</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endParaRPr lang="sv-SE" dirty="0"/>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16</a:t>
            </a:fld>
            <a:endParaRPr lang="sv-SE"/>
          </a:p>
        </p:txBody>
      </p:sp>
    </p:spTree>
    <p:extLst>
      <p:ext uri="{BB962C8B-B14F-4D97-AF65-F5344CB8AC3E}">
        <p14:creationId xmlns:p14="http://schemas.microsoft.com/office/powerpoint/2010/main" val="292217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Poängtera vikten av mening (syfte)</a:t>
            </a:r>
          </a:p>
        </p:txBody>
      </p:sp>
      <p:sp>
        <p:nvSpPr>
          <p:cNvPr id="4" name="Platshållare för bildnummer 3"/>
          <p:cNvSpPr>
            <a:spLocks noGrp="1"/>
          </p:cNvSpPr>
          <p:nvPr>
            <p:ph type="sldNum" sz="quarter" idx="5"/>
          </p:nvPr>
        </p:nvSpPr>
        <p:spPr/>
        <p:txBody>
          <a:bodyPr/>
          <a:lstStyle/>
          <a:p>
            <a:fld id="{C229B396-FB87-4BCB-90B2-1C7BED4C6B6B}" type="slidenum">
              <a:rPr lang="sv-SE" smtClean="0"/>
              <a:t>17</a:t>
            </a:fld>
            <a:endParaRPr lang="sv-SE"/>
          </a:p>
        </p:txBody>
      </p:sp>
    </p:spTree>
    <p:extLst>
      <p:ext uri="{BB962C8B-B14F-4D97-AF65-F5344CB8AC3E}">
        <p14:creationId xmlns:p14="http://schemas.microsoft.com/office/powerpoint/2010/main" val="3503469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Målet rör sig hela tiden i dimman, därför blir vägen och vad vi upptäcker på den så mycket viktigare. </a:t>
            </a:r>
          </a:p>
        </p:txBody>
      </p:sp>
      <p:sp>
        <p:nvSpPr>
          <p:cNvPr id="4" name="Platshållare för bildnummer 3"/>
          <p:cNvSpPr>
            <a:spLocks noGrp="1"/>
          </p:cNvSpPr>
          <p:nvPr>
            <p:ph type="sldNum" sz="quarter" idx="5"/>
          </p:nvPr>
        </p:nvSpPr>
        <p:spPr/>
        <p:txBody>
          <a:bodyPr/>
          <a:lstStyle/>
          <a:p>
            <a:fld id="{C229B396-FB87-4BCB-90B2-1C7BED4C6B6B}" type="slidenum">
              <a:rPr lang="sv-SE" smtClean="0"/>
              <a:t>18</a:t>
            </a:fld>
            <a:endParaRPr lang="sv-SE"/>
          </a:p>
        </p:txBody>
      </p:sp>
    </p:spTree>
    <p:extLst>
      <p:ext uri="{BB962C8B-B14F-4D97-AF65-F5344CB8AC3E}">
        <p14:creationId xmlns:p14="http://schemas.microsoft.com/office/powerpoint/2010/main" val="3857321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Repetera från WS 1</a:t>
            </a:r>
          </a:p>
          <a:p>
            <a:endParaRPr lang="sv-SE" dirty="0"/>
          </a:p>
          <a:p>
            <a:r>
              <a:rPr lang="sv-SE" b="1" dirty="0"/>
              <a:t>Grupp</a:t>
            </a:r>
            <a:r>
              <a:rPr lang="sv-SE" dirty="0"/>
              <a:t>: https://svenska.se/tre/?sok=grupp&amp;pz=1 </a:t>
            </a:r>
          </a:p>
          <a:p>
            <a:endParaRPr lang="sv-SE" dirty="0"/>
          </a:p>
          <a:p>
            <a:r>
              <a:rPr lang="sv-SE" b="1" dirty="0"/>
              <a:t>Team</a:t>
            </a:r>
            <a:r>
              <a:rPr lang="sv-SE" dirty="0"/>
              <a:t>: https://svenska.se/tre/?sok=team&amp;pz=1</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19</a:t>
            </a:fld>
            <a:endParaRPr lang="sv-SE"/>
          </a:p>
        </p:txBody>
      </p:sp>
    </p:spTree>
    <p:extLst>
      <p:ext uri="{BB962C8B-B14F-4D97-AF65-F5344CB8AC3E}">
        <p14:creationId xmlns:p14="http://schemas.microsoft.com/office/powerpoint/2010/main" val="212245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Längst upp till höger i varje bild hittar du en ikon som guider dig i hur du kan använda bilden. </a:t>
            </a:r>
          </a:p>
        </p:txBody>
      </p:sp>
      <p:sp>
        <p:nvSpPr>
          <p:cNvPr id="4" name="Platshållare för bildnummer 3"/>
          <p:cNvSpPr>
            <a:spLocks noGrp="1"/>
          </p:cNvSpPr>
          <p:nvPr>
            <p:ph type="sldNum" sz="quarter" idx="5"/>
          </p:nvPr>
        </p:nvSpPr>
        <p:spPr/>
        <p:txBody>
          <a:bodyPr/>
          <a:lstStyle/>
          <a:p>
            <a:fld id="{AAE7F3C9-B16A-4DBC-A2EB-5789C7563A1C}" type="slidenum">
              <a:rPr lang="sv-SE" smtClean="0"/>
              <a:t>2</a:t>
            </a:fld>
            <a:endParaRPr lang="sv-SE"/>
          </a:p>
        </p:txBody>
      </p:sp>
    </p:spTree>
    <p:extLst>
      <p:ext uri="{BB962C8B-B14F-4D97-AF65-F5344CB8AC3E}">
        <p14:creationId xmlns:p14="http://schemas.microsoft.com/office/powerpoint/2010/main" val="332411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Repetera från WS 1</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20</a:t>
            </a:fld>
            <a:endParaRPr lang="sv-SE"/>
          </a:p>
        </p:txBody>
      </p:sp>
    </p:spTree>
    <p:extLst>
      <p:ext uri="{BB962C8B-B14F-4D97-AF65-F5344CB8AC3E}">
        <p14:creationId xmlns:p14="http://schemas.microsoft.com/office/powerpoint/2010/main" val="474854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53C4-C365-AD11-F997-70590FCA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0EC55-0B67-3F43-BAA7-46AF5720AADE}"/>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643CE7FA-11FB-C26A-B8B9-691DB9F48E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dirty="0"/>
              <a:t>Repetera från WS 1</a:t>
            </a: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Riktning – Uppdrag och syfte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ett tydligt uppdrag (vad) och syfte (varför) för riktning och mening. Att medlemmarna i teamet har en gemensam idé kring riktningen skapar samsyn och fokus.</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Relationer – Psykologisk trygghet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trygg miljö präglad av respekt för varandra där alla idéer är välkomna är grundläggande för att ett team tillsammans ska kunna vara kreativt och värdeskapande.</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Struktur – Lättrörlig och föränderlig</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en överenskommen struktur, som givetvis kan anpassas över tid, för samarbetet och det gemensamma lärandet.</a:t>
            </a:r>
          </a:p>
          <a:p>
            <a:endParaRPr lang="en-GB" dirty="0"/>
          </a:p>
        </p:txBody>
      </p:sp>
      <p:sp>
        <p:nvSpPr>
          <p:cNvPr id="4" name="Slide Number Placeholder 3">
            <a:extLst>
              <a:ext uri="{FF2B5EF4-FFF2-40B4-BE49-F238E27FC236}">
                <a16:creationId xmlns:a16="http://schemas.microsoft.com/office/drawing/2014/main" id="{3FA68DB7-05DC-1024-2D61-C68DB70A0DAD}"/>
              </a:ext>
            </a:extLst>
          </p:cNvPr>
          <p:cNvSpPr>
            <a:spLocks noGrp="1"/>
          </p:cNvSpPr>
          <p:nvPr>
            <p:ph type="sldNum" sz="quarter" idx="10"/>
          </p:nvPr>
        </p:nvSpPr>
        <p:spPr/>
        <p:txBody>
          <a:bodyPr/>
          <a:lstStyle/>
          <a:p>
            <a:fld id="{0105DE40-D878-4B08-92CF-F8A9A3DB30BE}" type="slidenum">
              <a:rPr lang="sv-SE" smtClean="0"/>
              <a:pPr/>
              <a:t>21</a:t>
            </a:fld>
            <a:endParaRPr lang="sv-SE"/>
          </a:p>
        </p:txBody>
      </p:sp>
    </p:spTree>
    <p:extLst>
      <p:ext uri="{BB962C8B-B14F-4D97-AF65-F5344CB8AC3E}">
        <p14:creationId xmlns:p14="http://schemas.microsoft.com/office/powerpoint/2010/main" val="2677229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Repetera från WS 1</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22</a:t>
            </a:fld>
            <a:endParaRPr lang="sv-SE"/>
          </a:p>
        </p:txBody>
      </p:sp>
    </p:spTree>
    <p:extLst>
      <p:ext uri="{BB962C8B-B14F-4D97-AF65-F5344CB8AC3E}">
        <p14:creationId xmlns:p14="http://schemas.microsoft.com/office/powerpoint/2010/main" val="3859696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Vad pratar ni mest om?</a:t>
            </a:r>
          </a:p>
        </p:txBody>
      </p:sp>
      <p:sp>
        <p:nvSpPr>
          <p:cNvPr id="4" name="Platshållare för bildnummer 3"/>
          <p:cNvSpPr>
            <a:spLocks noGrp="1"/>
          </p:cNvSpPr>
          <p:nvPr>
            <p:ph type="sldNum" sz="quarter" idx="5"/>
          </p:nvPr>
        </p:nvSpPr>
        <p:spPr/>
        <p:txBody>
          <a:bodyPr/>
          <a:lstStyle/>
          <a:p>
            <a:fld id="{C229B396-FB87-4BCB-90B2-1C7BED4C6B6B}" type="slidenum">
              <a:rPr lang="sv-SE" smtClean="0"/>
              <a:t>23</a:t>
            </a:fld>
            <a:endParaRPr lang="sv-SE"/>
          </a:p>
        </p:txBody>
      </p:sp>
    </p:spTree>
    <p:extLst>
      <p:ext uri="{BB962C8B-B14F-4D97-AF65-F5344CB8AC3E}">
        <p14:creationId xmlns:p14="http://schemas.microsoft.com/office/powerpoint/2010/main" val="2071350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Det räcker inte bara med ett uppdrag eller bara ett syfte. Vi behöver båda som draghjälp för att skapa riktning </a:t>
            </a:r>
            <a:r>
              <a:rPr lang="sv-SE" sz="1200" b="0" i="1" kern="1200" dirty="0">
                <a:solidFill>
                  <a:schemeClr val="tx1"/>
                </a:solidFill>
                <a:effectLst/>
                <a:latin typeface="+mn-lt"/>
                <a:ea typeface="+mn-ea"/>
                <a:cs typeface="+mn-cs"/>
              </a:rPr>
              <a:t>och</a:t>
            </a:r>
            <a:r>
              <a:rPr lang="sv-SE" sz="1200" b="0" i="0" kern="1200" dirty="0">
                <a:solidFill>
                  <a:schemeClr val="tx1"/>
                </a:solidFill>
                <a:effectLst/>
                <a:latin typeface="+mn-lt"/>
                <a:ea typeface="+mn-ea"/>
                <a:cs typeface="+mn-cs"/>
              </a:rPr>
              <a:t> mening. Eller som Nietzsche sa “Den som har ett </a:t>
            </a:r>
            <a:r>
              <a:rPr lang="sv-SE" sz="1200" b="0" i="1" kern="1200" dirty="0">
                <a:solidFill>
                  <a:schemeClr val="tx1"/>
                </a:solidFill>
                <a:effectLst/>
                <a:latin typeface="+mn-lt"/>
                <a:ea typeface="+mn-ea"/>
                <a:cs typeface="+mn-cs"/>
              </a:rPr>
              <a:t>varför</a:t>
            </a:r>
            <a:r>
              <a:rPr lang="sv-SE" sz="1200" b="0" i="0" kern="1200" dirty="0">
                <a:solidFill>
                  <a:schemeClr val="tx1"/>
                </a:solidFill>
                <a:effectLst/>
                <a:latin typeface="+mn-lt"/>
                <a:ea typeface="+mn-ea"/>
                <a:cs typeface="+mn-cs"/>
              </a:rPr>
              <a:t> att leva för, uthärdar varje </a:t>
            </a:r>
            <a:r>
              <a:rPr lang="sv-SE" sz="1200" b="0" i="1" kern="1200" dirty="0">
                <a:solidFill>
                  <a:schemeClr val="tx1"/>
                </a:solidFill>
                <a:effectLst/>
                <a:latin typeface="+mn-lt"/>
                <a:ea typeface="+mn-ea"/>
                <a:cs typeface="+mn-cs"/>
              </a:rPr>
              <a:t>hur</a:t>
            </a:r>
            <a:r>
              <a:rPr lang="sv-SE" sz="1200" b="0" i="0" kern="1200" dirty="0">
                <a:solidFill>
                  <a:schemeClr val="tx1"/>
                </a:solidFill>
                <a:effectLst/>
                <a:latin typeface="+mn-lt"/>
                <a:ea typeface="+mn-ea"/>
                <a:cs typeface="+mn-cs"/>
              </a:rPr>
              <a:t>“.</a:t>
            </a:r>
          </a:p>
          <a:p>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https://history.nasa.gov/moondec.html </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24</a:t>
            </a:fld>
            <a:endParaRPr lang="sv-SE"/>
          </a:p>
        </p:txBody>
      </p:sp>
    </p:spTree>
    <p:extLst>
      <p:ext uri="{BB962C8B-B14F-4D97-AF65-F5344CB8AC3E}">
        <p14:creationId xmlns:p14="http://schemas.microsoft.com/office/powerpoint/2010/main" val="2273446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Pts val="1000"/>
              <a:buFont typeface="Symbol" panose="05050102010706020507" pitchFamily="18" charset="2"/>
              <a:buNone/>
              <a:tabLst>
                <a:tab pos="457200" algn="l"/>
              </a:tabLst>
              <a:defRPr/>
            </a:pPr>
            <a:r>
              <a:rPr lang="sv-SE" sz="1100" b="1" dirty="0"/>
              <a:t>Guide till workshopledaren</a:t>
            </a:r>
          </a:p>
          <a:p>
            <a:pPr marL="0" lvl="0" indent="0">
              <a:spcAft>
                <a:spcPts val="800"/>
              </a:spcAft>
              <a:buSzPts val="1000"/>
              <a:buFont typeface="Symbol" panose="05050102010706020507" pitchFamily="18" charset="2"/>
              <a:buNone/>
              <a:tabLst>
                <a:tab pos="457200" algn="l"/>
              </a:tabLst>
            </a:pPr>
            <a:endParaRPr lang="sv-SE" sz="11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endParaRPr lang="sv-SE" sz="11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sv-SE" sz="1100" b="1" kern="100" dirty="0">
                <a:effectLst/>
                <a:latin typeface="Aptos" panose="020B0004020202020204" pitchFamily="34" charset="0"/>
                <a:ea typeface="Aptos" panose="020B0004020202020204" pitchFamily="34" charset="0"/>
                <a:cs typeface="Times New Roman" panose="02020603050405020304" pitchFamily="18" charset="0"/>
              </a:rPr>
              <a:t>Självbestämmande</a:t>
            </a:r>
            <a:r>
              <a:rPr lang="sv-SE" sz="1100" kern="100" dirty="0">
                <a:effectLst/>
                <a:latin typeface="Aptos" panose="020B0004020202020204" pitchFamily="34" charset="0"/>
                <a:ea typeface="Aptos" panose="020B0004020202020204" pitchFamily="34" charset="0"/>
                <a:cs typeface="Times New Roman" panose="02020603050405020304" pitchFamily="18" charset="0"/>
              </a:rPr>
              <a:t>. Behovet av att ha kontroll över våra egna handlingar och beslut.</a:t>
            </a:r>
          </a:p>
          <a:p>
            <a:pPr marL="742950" lvl="1" indent="-285750">
              <a:spcAft>
                <a:spcPts val="800"/>
              </a:spcAft>
              <a:buSzPts val="1000"/>
              <a:buFont typeface="Courier New" panose="02070309020205020404" pitchFamily="49" charset="0"/>
              <a:buChar char="o"/>
              <a:tabLst>
                <a:tab pos="9144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Vi har behov av att känna att vi själva styr våra liv, vårt beteende och våra åsikter. Att vi kan påverka och inte blir detaljstyrda. Vi strävar efter att utvecklas till självständiga och unika individer med egna ideal att leva efter.</a:t>
            </a:r>
          </a:p>
          <a:p>
            <a:pPr marL="342900" lvl="0" indent="-342900">
              <a:spcAft>
                <a:spcPts val="800"/>
              </a:spcAft>
              <a:buSzPts val="1000"/>
              <a:buFont typeface="Symbol" panose="05050102010706020507" pitchFamily="18" charset="2"/>
              <a:buChar char=""/>
              <a:tabLst>
                <a:tab pos="457200" algn="l"/>
              </a:tabLst>
            </a:pPr>
            <a:r>
              <a:rPr lang="sv-SE" sz="1100" b="1" kern="100" dirty="0">
                <a:effectLst/>
                <a:latin typeface="Aptos" panose="020B0004020202020204" pitchFamily="34" charset="0"/>
                <a:ea typeface="Aptos" panose="020B0004020202020204" pitchFamily="34" charset="0"/>
                <a:cs typeface="Times New Roman" panose="02020603050405020304" pitchFamily="18" charset="0"/>
              </a:rPr>
              <a:t>Kompetens</a:t>
            </a:r>
            <a:r>
              <a:rPr lang="sv-SE" sz="1100" kern="100" dirty="0">
                <a:effectLst/>
                <a:latin typeface="Aptos" panose="020B0004020202020204" pitchFamily="34" charset="0"/>
                <a:ea typeface="Aptos" panose="020B0004020202020204" pitchFamily="34" charset="0"/>
                <a:cs typeface="Times New Roman" panose="02020603050405020304" pitchFamily="18" charset="0"/>
              </a:rPr>
              <a:t>. Behovet av att känna oss skickliga och kunna bemästra utmaningar.</a:t>
            </a:r>
          </a:p>
          <a:p>
            <a:pPr marL="742950" lvl="1" indent="-285750">
              <a:spcAft>
                <a:spcPts val="800"/>
              </a:spcAft>
              <a:buSzPts val="1000"/>
              <a:buFont typeface="Courier New" panose="02070309020205020404" pitchFamily="49" charset="0"/>
              <a:buChar char="o"/>
              <a:tabLst>
                <a:tab pos="9144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Att känna sig värderad för sin kunskap, sina färdigheter och sin erfarenhet är ett grundläggande behov som vi alla delar. Behovet av kompetens utgår från att vi har en inneboende drivkraft att försöka lära oss nya saker och bemästra de utmaningar vi ställs inför i våra liv. Vi behöver se att ansträngningarna leder till resultat, att vi utvecklas och blir bättre på det vi gör. En förutsättning är att få rätt stöd och uppskattning. Därför är till exempel återkommande feedback väsentligt.</a:t>
            </a:r>
          </a:p>
          <a:p>
            <a:pPr marL="342900" lvl="0" indent="-342900">
              <a:spcAft>
                <a:spcPts val="800"/>
              </a:spcAft>
              <a:buSzPts val="1000"/>
              <a:buFont typeface="Symbol" panose="05050102010706020507" pitchFamily="18" charset="2"/>
              <a:buChar char=""/>
              <a:tabLst>
                <a:tab pos="457200" algn="l"/>
              </a:tabLst>
            </a:pPr>
            <a:r>
              <a:rPr lang="sv-SE" sz="1100" b="1" kern="100" dirty="0">
                <a:effectLst/>
                <a:latin typeface="Aptos" panose="020B0004020202020204" pitchFamily="34" charset="0"/>
                <a:ea typeface="Aptos" panose="020B0004020202020204" pitchFamily="34" charset="0"/>
                <a:cs typeface="Times New Roman" panose="02020603050405020304" pitchFamily="18" charset="0"/>
              </a:rPr>
              <a:t>Tillhörighet</a:t>
            </a:r>
            <a:r>
              <a:rPr lang="sv-SE" sz="1100" kern="100" dirty="0">
                <a:effectLst/>
                <a:latin typeface="Aptos" panose="020B0004020202020204" pitchFamily="34" charset="0"/>
                <a:ea typeface="Aptos" panose="020B0004020202020204" pitchFamily="34" charset="0"/>
                <a:cs typeface="Times New Roman" panose="02020603050405020304" pitchFamily="18" charset="0"/>
              </a:rPr>
              <a:t>. Behovet av att känna en koppling till andra och vara del av en gemenskap.</a:t>
            </a:r>
          </a:p>
          <a:p>
            <a:pPr marL="742950" lvl="1" indent="-285750">
              <a:spcAft>
                <a:spcPts val="800"/>
              </a:spcAft>
              <a:buSzPts val="1000"/>
              <a:buFont typeface="Courier New" panose="02070309020205020404" pitchFamily="49" charset="0"/>
              <a:buChar char="o"/>
              <a:tabLst>
                <a:tab pos="9144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De flesta av oss vill och mår bra av att jobba tillsammans med andra. Vi har en grundläggande vilja att känna oss trygga, respekterade och uppskattade av människor i vår omgivning. Vi är biologiskt samma människoart som vi var för 40 000 år sedan när vi levde i små grupper och var beroende av varandra för vår överlevnad. Tillhörighet handlar också om att känna att det vi gör är meningsfullt och att vi bidrar till att göra något som är större än oss själva. Att göra något för andra.</a:t>
            </a:r>
          </a:p>
          <a:p>
            <a:pPr marL="742950" lvl="1" indent="-285750">
              <a:spcAft>
                <a:spcPts val="800"/>
              </a:spcAft>
              <a:buSzPts val="1000"/>
              <a:buFont typeface="Courier New" panose="02070309020205020404" pitchFamily="49" charset="0"/>
              <a:buChar char="o"/>
              <a:tabLst>
                <a:tab pos="914400" algn="l"/>
              </a:tabLst>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Aft>
                <a:spcPts val="800"/>
              </a:spcAft>
              <a:buSzPts val="1000"/>
              <a:buFont typeface="Courier New" panose="02070309020205020404" pitchFamily="49" charset="0"/>
              <a:buChar char="o"/>
              <a:tabLst>
                <a:tab pos="914400" algn="l"/>
              </a:tabLst>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spcAft>
                <a:spcPts val="800"/>
              </a:spcAft>
              <a:buSzPts val="1000"/>
              <a:buFontTx/>
              <a:buNone/>
              <a:tabLst>
                <a:tab pos="914400" algn="l"/>
              </a:tabLst>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Film att titta på: https://youtu.be/u6XAPnuFjJc?si=QCPbA-EQRfqeO4ih</a:t>
            </a:r>
          </a:p>
        </p:txBody>
      </p:sp>
      <p:sp>
        <p:nvSpPr>
          <p:cNvPr id="4" name="Platshållare för bildnummer 3"/>
          <p:cNvSpPr>
            <a:spLocks noGrp="1"/>
          </p:cNvSpPr>
          <p:nvPr>
            <p:ph type="sldNum" sz="quarter" idx="5"/>
          </p:nvPr>
        </p:nvSpPr>
        <p:spPr/>
        <p:txBody>
          <a:bodyPr/>
          <a:lstStyle/>
          <a:p>
            <a:fld id="{C229B396-FB87-4BCB-90B2-1C7BED4C6B6B}" type="slidenum">
              <a:rPr lang="sv-SE" smtClean="0"/>
              <a:t>25</a:t>
            </a:fld>
            <a:endParaRPr lang="sv-SE"/>
          </a:p>
        </p:txBody>
      </p:sp>
    </p:spTree>
    <p:extLst>
      <p:ext uri="{BB962C8B-B14F-4D97-AF65-F5344CB8AC3E}">
        <p14:creationId xmlns:p14="http://schemas.microsoft.com/office/powerpoint/2010/main" val="2833589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 kommer troligtvis inte hinna bli klara med att fylla i en Team Canvas under workshopen. Det viktiga är att ni hinner förstå tanken med en canvas och påbörja att fylla i den. Att färdigställa en version 1.0 kan ni göra under workshopseriens gång. </a:t>
            </a:r>
          </a:p>
          <a:p>
            <a:endParaRPr lang="sv-SE" dirty="0"/>
          </a:p>
          <a:p>
            <a:r>
              <a:rPr lang="sv-SE" dirty="0"/>
              <a:t>Intro Team canvas – (10 min)</a:t>
            </a:r>
          </a:p>
          <a:p>
            <a:r>
              <a:rPr lang="sv-SE" dirty="0"/>
              <a:t>Paus – (10 min)</a:t>
            </a:r>
          </a:p>
          <a:p>
            <a:r>
              <a:rPr lang="sv-SE" dirty="0"/>
              <a:t>Fyll i Team canvas – (40 min)</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26</a:t>
            </a:fld>
            <a:endParaRPr lang="sv-SE"/>
          </a:p>
        </p:txBody>
      </p:sp>
    </p:spTree>
    <p:extLst>
      <p:ext uri="{BB962C8B-B14F-4D97-AF65-F5344CB8AC3E}">
        <p14:creationId xmlns:p14="http://schemas.microsoft.com/office/powerpoint/2010/main" val="4294554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00" dirty="0">
                <a:effectLst/>
                <a:latin typeface="Aptos" panose="020B0004020202020204" pitchFamily="34" charset="0"/>
                <a:ea typeface="Aptos" panose="020B0004020202020204" pitchFamily="34" charset="0"/>
                <a:cs typeface="Times New Roman" panose="02020603050405020304" pitchFamily="18" charset="0"/>
              </a:rPr>
              <a:t>Fokus in denna WS är de tre översta ovan</a:t>
            </a:r>
          </a:p>
          <a:p>
            <a:endParaRPr lang="sv-SE" dirty="0"/>
          </a:p>
          <a:p>
            <a:endParaRPr lang="sv-SE" dirty="0"/>
          </a:p>
          <a:p>
            <a:r>
              <a:rPr lang="sv-SE" b="1" dirty="0"/>
              <a:t>Intro Team canvas – (10 min)</a:t>
            </a:r>
          </a:p>
          <a:p>
            <a:r>
              <a:rPr lang="sv-SE" dirty="0"/>
              <a:t>Paus – (10 min)</a:t>
            </a:r>
          </a:p>
          <a:p>
            <a:r>
              <a:rPr lang="sv-SE" dirty="0"/>
              <a:t>Fyll i Team canvas – (40 min)</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27</a:t>
            </a:fld>
            <a:endParaRPr lang="sv-SE"/>
          </a:p>
        </p:txBody>
      </p:sp>
    </p:spTree>
    <p:extLst>
      <p:ext uri="{BB962C8B-B14F-4D97-AF65-F5344CB8AC3E}">
        <p14:creationId xmlns:p14="http://schemas.microsoft.com/office/powerpoint/2010/main" val="2197936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Ni behöver troligen en stor vägg för att samla allt. Se ovan som en mall. Vissa delar kanske är fristående som tex kompetensmatrisen. </a:t>
            </a:r>
          </a:p>
          <a:p>
            <a:endParaRPr lang="sv-SE" dirty="0"/>
          </a:p>
          <a:p>
            <a:r>
              <a:rPr lang="sv-SE" b="1" dirty="0"/>
              <a:t>Intro Team canvas – (10 min)</a:t>
            </a:r>
          </a:p>
          <a:p>
            <a:r>
              <a:rPr lang="sv-SE" dirty="0"/>
              <a:t>Paus – (10 min)</a:t>
            </a:r>
          </a:p>
          <a:p>
            <a:r>
              <a:rPr lang="sv-SE" dirty="0"/>
              <a:t>Fyll i Team canvas – (40 min)</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28</a:t>
            </a:fld>
            <a:endParaRPr lang="sv-SE"/>
          </a:p>
        </p:txBody>
      </p:sp>
    </p:spTree>
    <p:extLst>
      <p:ext uri="{BB962C8B-B14F-4D97-AF65-F5344CB8AC3E}">
        <p14:creationId xmlns:p14="http://schemas.microsoft.com/office/powerpoint/2010/main" val="368382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Utgå från formuleringen ovan eller gör någon eget från scratch. </a:t>
            </a:r>
          </a:p>
          <a:p>
            <a:endParaRPr lang="sv-SE" dirty="0"/>
          </a:p>
          <a:p>
            <a:r>
              <a:rPr lang="sv-SE" b="1" dirty="0"/>
              <a:t>Fyll i Team canvas – (40 min)</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29</a:t>
            </a:fld>
            <a:endParaRPr lang="sv-SE"/>
          </a:p>
        </p:txBody>
      </p:sp>
    </p:spTree>
    <p:extLst>
      <p:ext uri="{BB962C8B-B14F-4D97-AF65-F5344CB8AC3E}">
        <p14:creationId xmlns:p14="http://schemas.microsoft.com/office/powerpoint/2010/main" val="280532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workshop i sig förändrar ingen organisation. Men den kan vara den där viktiga katalysatorn till att få i gång samtalet. En workshop ger tid och plats för att tillsammans få till en fokuserad dialog, diskussion och reflektion kring ett eller flera ämnen. Det man lär sig tillsammans har en särskild inverkan på lärandet. Tankarna fladdrar inte bara förbi. Tillsammans hör och ser ni hur andra tänker och du får möjlighet att formulera dina egna tankar högt.</a:t>
            </a:r>
          </a:p>
          <a:p>
            <a:pPr>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Addera gärna aktiviteter som bokcirklar och öppna frågestunder till ert förändringsarbete, gärna baserat på Teamwork-triangelns delar. Teorierna du behöver för att sätta i gång, eller fortsätta, finns i boken ”</a:t>
            </a:r>
            <a:r>
              <a:rPr lang="sv-SE" sz="1800" dirty="0">
                <a:solidFill>
                  <a:srgbClr val="3C3C3C"/>
                </a:solidFill>
                <a:effectLst/>
                <a:latin typeface="Calibri" panose="020F0502020204030204" pitchFamily="34" charset="0"/>
              </a:rPr>
              <a:t>Tänka Göra-Effekten - Utveckla din organisation för nya resultat”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Läs mer på: </a:t>
            </a:r>
            <a:r>
              <a:rPr lang="sv-SE" sz="1800" dirty="0">
                <a:solidFill>
                  <a:srgbClr val="3C3C3C"/>
                </a:solidFill>
                <a:effectLst/>
                <a:latin typeface="Montserrat" panose="00000500000000000000" pitchFamily="2" charset="0"/>
                <a:hlinkClick r:id="rId3"/>
              </a:rPr>
              <a:t>www.tänkagöraeffekten.se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3</a:t>
            </a:fld>
            <a:endParaRPr lang="sv-SE"/>
          </a:p>
        </p:txBody>
      </p:sp>
    </p:spTree>
    <p:extLst>
      <p:ext uri="{BB962C8B-B14F-4D97-AF65-F5344CB8AC3E}">
        <p14:creationId xmlns:p14="http://schemas.microsoft.com/office/powerpoint/2010/main" val="3488030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19015-9F6D-FC30-9CDA-F056E65D5D7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4DFEDEE-19F4-10C0-40C4-707069D6578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0590EC4-111A-E04A-F502-688DA2041A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Utgå från formuleringen ovan eller gör någon eget från scratch. </a:t>
            </a:r>
          </a:p>
          <a:p>
            <a:endParaRPr lang="sv-SE" dirty="0"/>
          </a:p>
          <a:p>
            <a:r>
              <a:rPr lang="sv-SE" b="1" dirty="0"/>
              <a:t>Fyll i Team canvas – (40 min)</a:t>
            </a:r>
          </a:p>
          <a:p>
            <a:endParaRPr lang="sv-SE" dirty="0"/>
          </a:p>
        </p:txBody>
      </p:sp>
      <p:sp>
        <p:nvSpPr>
          <p:cNvPr id="4" name="Platshållare för bildnummer 3">
            <a:extLst>
              <a:ext uri="{FF2B5EF4-FFF2-40B4-BE49-F238E27FC236}">
                <a16:creationId xmlns:a16="http://schemas.microsoft.com/office/drawing/2014/main" id="{ECC521F6-1273-C756-73F7-104DB07FB425}"/>
              </a:ext>
            </a:extLst>
          </p:cNvPr>
          <p:cNvSpPr>
            <a:spLocks noGrp="1"/>
          </p:cNvSpPr>
          <p:nvPr>
            <p:ph type="sldNum" sz="quarter" idx="5"/>
          </p:nvPr>
        </p:nvSpPr>
        <p:spPr/>
        <p:txBody>
          <a:bodyPr/>
          <a:lstStyle/>
          <a:p>
            <a:fld id="{C229B396-FB87-4BCB-90B2-1C7BED4C6B6B}" type="slidenum">
              <a:rPr lang="sv-SE" smtClean="0"/>
              <a:t>30</a:t>
            </a:fld>
            <a:endParaRPr lang="sv-SE"/>
          </a:p>
        </p:txBody>
      </p:sp>
    </p:spTree>
    <p:extLst>
      <p:ext uri="{BB962C8B-B14F-4D97-AF65-F5344CB8AC3E}">
        <p14:creationId xmlns:p14="http://schemas.microsoft.com/office/powerpoint/2010/main" val="1935396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algn="l"/>
            <a:endParaRPr lang="sv-SE" b="1" i="0" dirty="0">
              <a:solidFill>
                <a:srgbClr val="172B4D"/>
              </a:solidFill>
              <a:effectLst/>
              <a:latin typeface="-apple-system"/>
            </a:endParaRPr>
          </a:p>
          <a:p>
            <a:pPr algn="l"/>
            <a:r>
              <a:rPr lang="sv-SE" b="0" i="0" dirty="0">
                <a:solidFill>
                  <a:srgbClr val="172B4D"/>
                </a:solidFill>
                <a:effectLst/>
                <a:latin typeface="-apple-system"/>
              </a:rPr>
              <a:t>Om medlemmarna är helt nya inför varandra kan denna övning göras separat då den även syftar till att lära känna varandra. Den här matrisen är bra att hålla uppdaterad och återbesöka då och då. Och givetvis presentera för nya teammedlemmar och låta dem fylla i den. Kanske ska den sitta uppsatt synlig för alla i organisationen? </a:t>
            </a:r>
          </a:p>
          <a:p>
            <a:pPr algn="l"/>
            <a:endParaRPr lang="sv-SE" b="1" i="0" dirty="0">
              <a:solidFill>
                <a:srgbClr val="172B4D"/>
              </a:solidFill>
              <a:effectLst/>
              <a:latin typeface="-apple-system"/>
            </a:endParaRPr>
          </a:p>
          <a:p>
            <a:pPr algn="l"/>
            <a:r>
              <a:rPr lang="sv-SE" b="1" i="0" dirty="0">
                <a:solidFill>
                  <a:srgbClr val="172B4D"/>
                </a:solidFill>
                <a:effectLst/>
                <a:latin typeface="-apple-system"/>
              </a:rPr>
              <a:t>Roller och Kompetenser </a:t>
            </a:r>
            <a:r>
              <a:rPr lang="sv-SE" b="0" i="0" dirty="0">
                <a:solidFill>
                  <a:srgbClr val="172B4D"/>
                </a:solidFill>
                <a:effectLst/>
                <a:latin typeface="-apple-system"/>
              </a:rPr>
              <a:t>- Vad heter vi? Vad har vi för kompetens? Vad kan jag lära någon annan i teamet? Vad vill jag lära mig av någon annan? Vad gör jag gärna på fritiden?</a:t>
            </a:r>
          </a:p>
          <a:p>
            <a:pPr algn="l">
              <a:buFont typeface="Arial" panose="020B0604020202020204" pitchFamily="34" charset="0"/>
              <a:buChar char="•"/>
            </a:pPr>
            <a:r>
              <a:rPr lang="sv-SE" b="1" i="0" dirty="0">
                <a:solidFill>
                  <a:srgbClr val="172B4D"/>
                </a:solidFill>
                <a:effectLst/>
                <a:latin typeface="-apple-system"/>
              </a:rPr>
              <a:t> Jag heter Kalle Anka</a:t>
            </a:r>
            <a:endParaRPr lang="sv-SE" b="0" i="0" dirty="0">
              <a:solidFill>
                <a:srgbClr val="172B4D"/>
              </a:solidFill>
              <a:effectLst/>
              <a:latin typeface="-apple-system"/>
            </a:endParaRPr>
          </a:p>
          <a:p>
            <a:pPr marL="1128698" lvl="1" indent="-434115">
              <a:buFont typeface="Arial" panose="020B0604020202020204" pitchFamily="34" charset="0"/>
              <a:buChar char="•"/>
            </a:pPr>
            <a:r>
              <a:rPr lang="sv-SE" b="0" i="0" dirty="0">
                <a:solidFill>
                  <a:srgbClr val="172B4D"/>
                </a:solidFill>
                <a:effectLst/>
                <a:latin typeface="-apple-system"/>
              </a:rPr>
              <a:t>Kompetens i teamet: Jag är jurist</a:t>
            </a:r>
          </a:p>
          <a:p>
            <a:pPr marL="1128698" lvl="1" indent="-434115">
              <a:buFont typeface="Arial" panose="020B0604020202020204" pitchFamily="34" charset="0"/>
              <a:buChar char="•"/>
            </a:pPr>
            <a:r>
              <a:rPr lang="sv-SE" b="0" i="0" dirty="0">
                <a:solidFill>
                  <a:srgbClr val="172B4D"/>
                </a:solidFill>
                <a:effectLst/>
                <a:latin typeface="-apple-system"/>
              </a:rPr>
              <a:t>Jag kan lära andra i teamet om: GDPR och fastighetsrätt</a:t>
            </a:r>
          </a:p>
          <a:p>
            <a:pPr marL="1128698" lvl="1" indent="-434115">
              <a:buFont typeface="Arial" panose="020B0604020202020204" pitchFamily="34" charset="0"/>
              <a:buChar char="•"/>
            </a:pPr>
            <a:r>
              <a:rPr lang="sv-SE" b="0" i="0" dirty="0">
                <a:solidFill>
                  <a:srgbClr val="172B4D"/>
                </a:solidFill>
                <a:effectLst/>
                <a:latin typeface="-apple-system"/>
              </a:rPr>
              <a:t>Jag vill lära mig av andra i teamet om: Photoshop och skriva säljande rubriker</a:t>
            </a:r>
          </a:p>
          <a:p>
            <a:pPr marL="1128698" lvl="1" indent="-434115">
              <a:buFont typeface="Arial" panose="020B0604020202020204" pitchFamily="34" charset="0"/>
              <a:buChar char="•"/>
            </a:pPr>
            <a:r>
              <a:rPr lang="sv-SE" b="0" i="0" dirty="0">
                <a:solidFill>
                  <a:srgbClr val="172B4D"/>
                </a:solidFill>
                <a:effectLst/>
                <a:latin typeface="-apple-system"/>
              </a:rPr>
              <a:t>På fritiden odlar jag tomater och gillar att gå ut med min hund som heter Alex</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31</a:t>
            </a:fld>
            <a:endParaRPr lang="sv-SE"/>
          </a:p>
        </p:txBody>
      </p:sp>
    </p:spTree>
    <p:extLst>
      <p:ext uri="{BB962C8B-B14F-4D97-AF65-F5344CB8AC3E}">
        <p14:creationId xmlns:p14="http://schemas.microsoft.com/office/powerpoint/2010/main" val="4059069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1A1EB-A91D-1D6D-56A6-2931E53DB57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2DF36B2-E15E-3832-2558-D89604570E9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2EA001C-EF17-5F94-B05D-60BCEB3B2D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Påbörja denna i WS3 när ni har gått igenom psykologisk trygghet</a:t>
            </a:r>
          </a:p>
          <a:p>
            <a:endParaRPr lang="sv-SE" dirty="0"/>
          </a:p>
          <a:p>
            <a:r>
              <a:rPr lang="sv-SE" dirty="0"/>
              <a:t>Värdering - grund­läggande åsikter som till­sammans kan forma en ideologi eller dylikt</a:t>
            </a:r>
            <a:endParaRPr lang="en-US" dirty="0"/>
          </a:p>
          <a:p>
            <a:endParaRPr lang="sv-SE" dirty="0"/>
          </a:p>
        </p:txBody>
      </p:sp>
      <p:sp>
        <p:nvSpPr>
          <p:cNvPr id="4" name="Platshållare för bildnummer 3">
            <a:extLst>
              <a:ext uri="{FF2B5EF4-FFF2-40B4-BE49-F238E27FC236}">
                <a16:creationId xmlns:a16="http://schemas.microsoft.com/office/drawing/2014/main" id="{2A7AC7D5-0D15-201F-DDA0-348022BF1DE3}"/>
              </a:ext>
            </a:extLst>
          </p:cNvPr>
          <p:cNvSpPr>
            <a:spLocks noGrp="1"/>
          </p:cNvSpPr>
          <p:nvPr>
            <p:ph type="sldNum" sz="quarter" idx="5"/>
          </p:nvPr>
        </p:nvSpPr>
        <p:spPr/>
        <p:txBody>
          <a:bodyPr/>
          <a:lstStyle/>
          <a:p>
            <a:fld id="{C229B396-FB87-4BCB-90B2-1C7BED4C6B6B}" type="slidenum">
              <a:rPr lang="sv-SE" smtClean="0"/>
              <a:t>32</a:t>
            </a:fld>
            <a:endParaRPr lang="sv-SE"/>
          </a:p>
        </p:txBody>
      </p:sp>
    </p:spTree>
    <p:extLst>
      <p:ext uri="{BB962C8B-B14F-4D97-AF65-F5344CB8AC3E}">
        <p14:creationId xmlns:p14="http://schemas.microsoft.com/office/powerpoint/2010/main" val="2926234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F2EE0-125E-3D61-29DE-E84FDEA3259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6BBDEEA-933D-EAF7-8E1D-DEC0D31EE68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84BE6C3-25A8-B20E-4688-E2EC0837E2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endParaRPr lang="sv-SE" sz="1800" dirty="0"/>
          </a:p>
          <a:p>
            <a:r>
              <a:rPr lang="sv-SE" sz="1800" dirty="0"/>
              <a:t>Påbörja denna i WS4</a:t>
            </a:r>
            <a:endParaRPr lang="sv-SE"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endParaRPr lang="sv-SE"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endParaRPr lang="sv-SE"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sv-SE" sz="1800" b="0" kern="100" dirty="0">
                <a:effectLst/>
                <a:latin typeface="Aptos" panose="020B0004020202020204" pitchFamily="34" charset="0"/>
                <a:ea typeface="Aptos" panose="020B0004020202020204" pitchFamily="34" charset="0"/>
                <a:cs typeface="Times New Roman" panose="02020603050405020304" pitchFamily="18" charset="0"/>
              </a:rPr>
              <a:t>När planerar vi?</a:t>
            </a:r>
          </a:p>
          <a:p>
            <a:pPr marL="342900" lvl="0" indent="-342900">
              <a:buFont typeface="Symbol" panose="05050102010706020507" pitchFamily="18" charset="2"/>
              <a:buChar char=""/>
            </a:pPr>
            <a:r>
              <a:rPr lang="sv-SE" sz="1800" b="0" kern="100" dirty="0">
                <a:effectLst/>
                <a:latin typeface="Aptos" panose="020B0004020202020204" pitchFamily="34" charset="0"/>
                <a:ea typeface="Aptos" panose="020B0004020202020204" pitchFamily="34" charset="0"/>
                <a:cs typeface="Times New Roman" panose="02020603050405020304" pitchFamily="18" charset="0"/>
              </a:rPr>
              <a:t>När har vi demo?</a:t>
            </a:r>
          </a:p>
          <a:p>
            <a:pPr marL="342900" lvl="0" indent="-342900">
              <a:buFont typeface="Symbol" panose="05050102010706020507" pitchFamily="18" charset="2"/>
              <a:buChar char=""/>
            </a:pPr>
            <a:r>
              <a:rPr lang="sv-SE" sz="1800" b="0" kern="100" dirty="0">
                <a:effectLst/>
                <a:latin typeface="Aptos" panose="020B0004020202020204" pitchFamily="34" charset="0"/>
                <a:ea typeface="Aptos" panose="020B0004020202020204" pitchFamily="34" charset="0"/>
                <a:cs typeface="Times New Roman" panose="02020603050405020304" pitchFamily="18" charset="0"/>
              </a:rPr>
              <a:t>När har vi retro? </a:t>
            </a:r>
          </a:p>
          <a:p>
            <a:pPr marL="342900" lvl="0" indent="-342900">
              <a:buFont typeface="Symbol" panose="05050102010706020507" pitchFamily="18" charset="2"/>
              <a:buChar char=""/>
            </a:pPr>
            <a:r>
              <a:rPr lang="sv-SE" sz="1800" b="0" kern="100" dirty="0">
                <a:effectLst/>
                <a:latin typeface="Aptos" panose="020B0004020202020204" pitchFamily="34" charset="0"/>
                <a:ea typeface="Aptos" panose="020B0004020202020204" pitchFamily="34" charset="0"/>
                <a:cs typeface="Times New Roman" panose="02020603050405020304" pitchFamily="18" charset="0"/>
              </a:rPr>
              <a:t>Hur prioriterar vi?</a:t>
            </a:r>
          </a:p>
          <a:p>
            <a:pPr marL="342900" lvl="0" indent="-342900">
              <a:buFont typeface="Symbol" panose="05050102010706020507" pitchFamily="18" charset="2"/>
              <a:buChar char=""/>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Plan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där man baserat på uppdraget tar fram en plan. Planen kan ha olika tidsperspektiv. Ju längre fram i tiden, desto mer diffus. </a:t>
            </a:r>
          </a:p>
          <a:p>
            <a:pPr marL="342900" lvl="0" indent="-342900">
              <a:buFont typeface="Symbol" panose="05050102010706020507" pitchFamily="18" charset="2"/>
              <a:buChar char=""/>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Do</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där innehållet i planen utvecklas (med fördel i små steg). </a:t>
            </a:r>
          </a:p>
          <a:p>
            <a:pPr marL="342900" lvl="0" indent="-342900">
              <a:buFont typeface="Symbol" panose="05050102010706020507" pitchFamily="18" charset="2"/>
              <a:buChar char=""/>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Check</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där resultatet visas upp och analyseras för att identifiera förbättringar och nästa steg/experiment.</a:t>
            </a:r>
          </a:p>
          <a:p>
            <a:pPr marL="342900" lvl="0" indent="-342900">
              <a:spcAft>
                <a:spcPts val="800"/>
              </a:spcAft>
              <a:buFont typeface="Symbol" panose="05050102010706020507" pitchFamily="18" charset="2"/>
              <a:buChar char=""/>
            </a:pPr>
            <a:r>
              <a:rPr lang="sv-SE" sz="1800" b="1" kern="100" dirty="0" err="1">
                <a:effectLst/>
                <a:latin typeface="Aptos" panose="020B0004020202020204" pitchFamily="34" charset="0"/>
                <a:ea typeface="Aptos" panose="020B0004020202020204" pitchFamily="34" charset="0"/>
                <a:cs typeface="Times New Roman" panose="02020603050405020304" pitchFamily="18" charset="0"/>
              </a:rPr>
              <a:t>Act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där man baserat på insikter från föregående steg (check) agerar genom att antingen fortsätta, avsluta eller justera vilket resulterar i en ny plan som inleder en ny PDCA-cykel. </a:t>
            </a:r>
          </a:p>
          <a:p>
            <a:endParaRPr lang="sv-SE" dirty="0"/>
          </a:p>
        </p:txBody>
      </p:sp>
      <p:sp>
        <p:nvSpPr>
          <p:cNvPr id="4" name="Platshållare för bildnummer 3">
            <a:extLst>
              <a:ext uri="{FF2B5EF4-FFF2-40B4-BE49-F238E27FC236}">
                <a16:creationId xmlns:a16="http://schemas.microsoft.com/office/drawing/2014/main" id="{D64E9518-8023-488B-016D-F9BF46CD6E42}"/>
              </a:ext>
            </a:extLst>
          </p:cNvPr>
          <p:cNvSpPr>
            <a:spLocks noGrp="1"/>
          </p:cNvSpPr>
          <p:nvPr>
            <p:ph type="sldNum" sz="quarter" idx="5"/>
          </p:nvPr>
        </p:nvSpPr>
        <p:spPr/>
        <p:txBody>
          <a:bodyPr/>
          <a:lstStyle/>
          <a:p>
            <a:fld id="{C229B396-FB87-4BCB-90B2-1C7BED4C6B6B}" type="slidenum">
              <a:rPr lang="sv-SE" smtClean="0"/>
              <a:t>33</a:t>
            </a:fld>
            <a:endParaRPr lang="sv-SE"/>
          </a:p>
        </p:txBody>
      </p:sp>
    </p:spTree>
    <p:extLst>
      <p:ext uri="{BB962C8B-B14F-4D97-AF65-F5344CB8AC3E}">
        <p14:creationId xmlns:p14="http://schemas.microsoft.com/office/powerpoint/2010/main" val="3082437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3482B-55B6-3D27-A581-1A0A9EF4AC9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D497BDF-9FCB-97BF-ECA2-D8C6BCDE30A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8E45BEF-8B25-2A2C-C338-8EBD860982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Repeterar syfte och mål. Har ni lyckats med intentionen? Ta med den funderingen till utvärderingen i nästa bild.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1ACD7852-4CEC-B71E-E1D7-1606425E8164}"/>
              </a:ext>
            </a:extLst>
          </p:cNvPr>
          <p:cNvSpPr>
            <a:spLocks noGrp="1"/>
          </p:cNvSpPr>
          <p:nvPr>
            <p:ph type="sldNum" sz="quarter" idx="5"/>
          </p:nvPr>
        </p:nvSpPr>
        <p:spPr/>
        <p:txBody>
          <a:bodyPr/>
          <a:lstStyle/>
          <a:p>
            <a:fld id="{AAE7F3C9-B16A-4DBC-A2EB-5789C7563A1C}" type="slidenum">
              <a:rPr lang="sv-SE" smtClean="0"/>
              <a:t>35</a:t>
            </a:fld>
            <a:endParaRPr lang="sv-SE"/>
          </a:p>
        </p:txBody>
      </p:sp>
    </p:spTree>
    <p:extLst>
      <p:ext uri="{BB962C8B-B14F-4D97-AF65-F5344CB8AC3E}">
        <p14:creationId xmlns:p14="http://schemas.microsoft.com/office/powerpoint/2010/main" val="315880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Går att samla in via </a:t>
            </a:r>
            <a:r>
              <a:rPr lang="sv-SE" dirty="0" err="1"/>
              <a:t>menti</a:t>
            </a:r>
            <a:r>
              <a:rPr lang="sv-SE" dirty="0"/>
              <a:t> eller mejl i efterhand och presentera vid nästa WS.</a:t>
            </a:r>
          </a:p>
        </p:txBody>
      </p:sp>
      <p:sp>
        <p:nvSpPr>
          <p:cNvPr id="4" name="Platshållare för bildnummer 3"/>
          <p:cNvSpPr>
            <a:spLocks noGrp="1"/>
          </p:cNvSpPr>
          <p:nvPr>
            <p:ph type="sldNum" sz="quarter" idx="5"/>
          </p:nvPr>
        </p:nvSpPr>
        <p:spPr/>
        <p:txBody>
          <a:bodyPr/>
          <a:lstStyle/>
          <a:p>
            <a:fld id="{AAE7F3C9-B16A-4DBC-A2EB-5789C7563A1C}" type="slidenum">
              <a:rPr lang="sv-SE" smtClean="0"/>
              <a:t>36</a:t>
            </a:fld>
            <a:endParaRPr lang="sv-SE"/>
          </a:p>
        </p:txBody>
      </p:sp>
    </p:spTree>
    <p:extLst>
      <p:ext uri="{BB962C8B-B14F-4D97-AF65-F5344CB8AC3E}">
        <p14:creationId xmlns:p14="http://schemas.microsoft.com/office/powerpoint/2010/main" val="2114476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1FB0-AABD-D97D-9293-B8F0AD89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2CFA-6FCE-53DB-7E55-478386D9507D}"/>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3E52FD3A-67F5-FB56-FF9F-8D0D1D9BB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Presentera scoopet för nästa WS</a:t>
            </a:r>
          </a:p>
          <a:p>
            <a:endParaRPr lang="sv-SE" sz="1200" b="0" i="0" kern="1200" dirty="0">
              <a:solidFill>
                <a:schemeClr val="tx1"/>
              </a:solidFill>
              <a:effectLst/>
              <a:latin typeface="+mn-lt"/>
              <a:ea typeface="+mn-ea"/>
              <a:cs typeface="+mn-cs"/>
            </a:endParaRPr>
          </a:p>
          <a:p>
            <a:r>
              <a:rPr lang="sv-SE" dirty="0"/>
              <a:t>Att läsa innan: Läs kapitel 17</a:t>
            </a:r>
          </a:p>
          <a:p>
            <a:endParaRPr lang="sv-SE"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92FD83A-CFDA-A6BD-326A-D26BDFAAAAAE}"/>
              </a:ext>
            </a:extLst>
          </p:cNvPr>
          <p:cNvSpPr>
            <a:spLocks noGrp="1"/>
          </p:cNvSpPr>
          <p:nvPr>
            <p:ph type="sldNum" sz="quarter" idx="10"/>
          </p:nvPr>
        </p:nvSpPr>
        <p:spPr/>
        <p:txBody>
          <a:bodyPr/>
          <a:lstStyle/>
          <a:p>
            <a:fld id="{0105DE40-D878-4B08-92CF-F8A9A3DB30BE}" type="slidenum">
              <a:rPr lang="sv-SE" smtClean="0"/>
              <a:pPr/>
              <a:t>37</a:t>
            </a:fld>
            <a:endParaRPr lang="sv-SE"/>
          </a:p>
        </p:txBody>
      </p:sp>
    </p:spTree>
    <p:extLst>
      <p:ext uri="{BB962C8B-B14F-4D97-AF65-F5344CB8AC3E}">
        <p14:creationId xmlns:p14="http://schemas.microsoft.com/office/powerpoint/2010/main" val="2177121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Tips ovan till de som vill fördjupa sig.</a:t>
            </a:r>
          </a:p>
          <a:p>
            <a:endParaRPr lang="sv-SE" dirty="0"/>
          </a:p>
          <a:p>
            <a:r>
              <a:rPr lang="sv-SE" dirty="0"/>
              <a:t>https://www.klas.one/blogg  </a:t>
            </a:r>
          </a:p>
          <a:p>
            <a:endParaRPr lang="sv-SE" dirty="0"/>
          </a:p>
          <a:p>
            <a:r>
              <a:rPr lang="sv-SE" sz="1800" dirty="0">
                <a:solidFill>
                  <a:srgbClr val="3C3C3C"/>
                </a:solidFill>
                <a:effectLst/>
                <a:latin typeface="Montserrat" panose="00000500000000000000" pitchFamily="2" charset="0"/>
                <a:hlinkClick r:id="rId3"/>
              </a:rPr>
              <a:t>www.tänkagöraeffekten.se</a:t>
            </a:r>
            <a:endParaRPr lang="sv-SE" dirty="0"/>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38</a:t>
            </a:fld>
            <a:endParaRPr lang="sv-SE"/>
          </a:p>
        </p:txBody>
      </p:sp>
    </p:spTree>
    <p:extLst>
      <p:ext uri="{BB962C8B-B14F-4D97-AF65-F5344CB8AC3E}">
        <p14:creationId xmlns:p14="http://schemas.microsoft.com/office/powerpoint/2010/main" val="1477276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a:t>
            </a:r>
          </a:p>
          <a:p>
            <a:endParaRPr lang="sv-SE" dirty="0"/>
          </a:p>
          <a:p>
            <a:r>
              <a:rPr lang="sv-SE" dirty="0"/>
              <a:t>Slut WS2</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39</a:t>
            </a:fld>
            <a:endParaRPr lang="sv-SE"/>
          </a:p>
        </p:txBody>
      </p:sp>
    </p:spTree>
    <p:extLst>
      <p:ext uri="{BB962C8B-B14F-4D97-AF65-F5344CB8AC3E}">
        <p14:creationId xmlns:p14="http://schemas.microsoft.com/office/powerpoint/2010/main" val="388848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Mer info finns på </a:t>
            </a:r>
            <a:r>
              <a:rPr lang="sv-SE" sz="1800" dirty="0">
                <a:solidFill>
                  <a:srgbClr val="3C3C3C"/>
                </a:solidFill>
                <a:effectLst/>
                <a:latin typeface="Montserrat" panose="00000500000000000000" pitchFamily="2" charset="0"/>
                <a:hlinkClick r:id="rId3"/>
              </a:rPr>
              <a:t>www.tänkagöraeffekten.se</a:t>
            </a:r>
            <a:r>
              <a:rPr lang="sv-SE" sz="1800" dirty="0">
                <a:solidFill>
                  <a:srgbClr val="3C3C3C"/>
                </a:solidFill>
                <a:effectLst/>
                <a:latin typeface="Montserrat" panose="00000500000000000000" pitchFamily="2" charset="0"/>
              </a:rPr>
              <a:t> och https://www.youtube.com/@KlasFj%C3%A4rstedt/videos </a:t>
            </a:r>
            <a:endParaRPr lang="sv-SE" dirty="0"/>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4</a:t>
            </a:fld>
            <a:endParaRPr lang="sv-SE"/>
          </a:p>
        </p:txBody>
      </p:sp>
    </p:spTree>
    <p:extLst>
      <p:ext uri="{BB962C8B-B14F-4D97-AF65-F5344CB8AC3E}">
        <p14:creationId xmlns:p14="http://schemas.microsoft.com/office/powerpoint/2010/main" val="369721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E668-F31D-07D8-06C9-227ABF44A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17CB1-CB25-DC5C-1E6A-04A9F7B73764}"/>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CFD90266-5893-2BB7-7E76-460607C63E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Teamets grundläggande behov kan sammanfattas i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riktning</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relationer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och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struktur – </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Teamwork-triangelns tre hörn. Lägger vi Teamwork-triangeln i triangeln som beskriver det komplexa systemet med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människor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syfte</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ser vi hur hörnen passar ihop. Teamet behöver struktur för sin samverkan, en riktning med ett syfte och fungerande mellanmänskliga relationer med psykologiskt trygghet som grund. Teamet är ett levande komplext system!</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Om vi utforskar och samtalar kring delarna i den innersta triangeln, Teamwork-triangeln, skapar vi goda förutsättningar för team som både utvecklar sig själva och sin produkt/tjänst. </a:t>
            </a:r>
          </a:p>
          <a:p>
            <a:endParaRPr lang="en-GB" dirty="0"/>
          </a:p>
        </p:txBody>
      </p:sp>
      <p:sp>
        <p:nvSpPr>
          <p:cNvPr id="4" name="Slide Number Placeholder 3">
            <a:extLst>
              <a:ext uri="{FF2B5EF4-FFF2-40B4-BE49-F238E27FC236}">
                <a16:creationId xmlns:a16="http://schemas.microsoft.com/office/drawing/2014/main" id="{E0549F25-2BDB-E87D-AFA1-AD6B9F89F070}"/>
              </a:ext>
            </a:extLst>
          </p:cNvPr>
          <p:cNvSpPr>
            <a:spLocks noGrp="1"/>
          </p:cNvSpPr>
          <p:nvPr>
            <p:ph type="sldNum" sz="quarter" idx="10"/>
          </p:nvPr>
        </p:nvSpPr>
        <p:spPr/>
        <p:txBody>
          <a:bodyPr/>
          <a:lstStyle/>
          <a:p>
            <a:fld id="{0105DE40-D878-4B08-92CF-F8A9A3DB30BE}" type="slidenum">
              <a:rPr lang="sv-SE" smtClean="0"/>
              <a:pPr/>
              <a:t>5</a:t>
            </a:fld>
            <a:endParaRPr lang="sv-SE"/>
          </a:p>
        </p:txBody>
      </p:sp>
    </p:spTree>
    <p:extLst>
      <p:ext uri="{BB962C8B-B14F-4D97-AF65-F5344CB8AC3E}">
        <p14:creationId xmlns:p14="http://schemas.microsoft.com/office/powerpoint/2010/main" val="2964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53C4-C365-AD11-F997-70590FCA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0EC55-0B67-3F43-BAA7-46AF5720AADE}"/>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643CE7FA-11FB-C26A-B8B9-691DB9F48E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Riktning – Uppdrag och syfte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ett tydligt uppdrag (vad) och syfte (varför) för riktning och mening. Att medlemmarna i teamet har en gemensam idé kring riktningen skapar samsyn och fokus.</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Relationer – Psykologisk trygghet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trygg miljö präglad av respekt för varandra där alla idéer är välkomna är grundläggande för att ett team tillsammans ska kunna vara kreativt och värdeskapande.</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Struktur – Lättrörlig och föränderlig</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en överenskommen struktur, som givetvis kan anpassas över tid, för samarbetet och det gemensamma lärandet.</a:t>
            </a:r>
          </a:p>
          <a:p>
            <a:endParaRPr lang="en-GB" dirty="0"/>
          </a:p>
        </p:txBody>
      </p:sp>
      <p:sp>
        <p:nvSpPr>
          <p:cNvPr id="4" name="Slide Number Placeholder 3">
            <a:extLst>
              <a:ext uri="{FF2B5EF4-FFF2-40B4-BE49-F238E27FC236}">
                <a16:creationId xmlns:a16="http://schemas.microsoft.com/office/drawing/2014/main" id="{3FA68DB7-05DC-1024-2D61-C68DB70A0DAD}"/>
              </a:ext>
            </a:extLst>
          </p:cNvPr>
          <p:cNvSpPr>
            <a:spLocks noGrp="1"/>
          </p:cNvSpPr>
          <p:nvPr>
            <p:ph type="sldNum" sz="quarter" idx="10"/>
          </p:nvPr>
        </p:nvSpPr>
        <p:spPr/>
        <p:txBody>
          <a:bodyPr/>
          <a:lstStyle/>
          <a:p>
            <a:fld id="{0105DE40-D878-4B08-92CF-F8A9A3DB30BE}" type="slidenum">
              <a:rPr lang="sv-SE" smtClean="0"/>
              <a:pPr/>
              <a:t>6</a:t>
            </a:fld>
            <a:endParaRPr lang="sv-SE"/>
          </a:p>
        </p:txBody>
      </p:sp>
    </p:spTree>
    <p:extLst>
      <p:ext uri="{BB962C8B-B14F-4D97-AF65-F5344CB8AC3E}">
        <p14:creationId xmlns:p14="http://schemas.microsoft.com/office/powerpoint/2010/main" val="267722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r>
              <a:rPr lang="sv-SE" dirty="0"/>
              <a:t>Bild att förklara syftet mer era workshops. Kanske är bakgrunden en annan för er … </a:t>
            </a:r>
          </a:p>
        </p:txBody>
      </p:sp>
      <p:sp>
        <p:nvSpPr>
          <p:cNvPr id="4" name="Platshållare för bildnummer 3"/>
          <p:cNvSpPr>
            <a:spLocks noGrp="1"/>
          </p:cNvSpPr>
          <p:nvPr>
            <p:ph type="sldNum" sz="quarter" idx="5"/>
          </p:nvPr>
        </p:nvSpPr>
        <p:spPr/>
        <p:txBody>
          <a:bodyPr/>
          <a:lstStyle/>
          <a:p>
            <a:fld id="{AAE7F3C9-B16A-4DBC-A2EB-5789C7563A1C}" type="slidenum">
              <a:rPr lang="sv-SE" smtClean="0"/>
              <a:t>7</a:t>
            </a:fld>
            <a:endParaRPr lang="sv-SE"/>
          </a:p>
        </p:txBody>
      </p:sp>
    </p:spTree>
    <p:extLst>
      <p:ext uri="{BB962C8B-B14F-4D97-AF65-F5344CB8AC3E}">
        <p14:creationId xmlns:p14="http://schemas.microsoft.com/office/powerpoint/2010/main" val="95617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Det här vill ni få ut av workshopserien. Medlet = workshops med mera. Önskad effekt = se ovan. </a:t>
            </a:r>
          </a:p>
        </p:txBody>
      </p:sp>
      <p:sp>
        <p:nvSpPr>
          <p:cNvPr id="4" name="Platshållare för bildnummer 3"/>
          <p:cNvSpPr>
            <a:spLocks noGrp="1"/>
          </p:cNvSpPr>
          <p:nvPr>
            <p:ph type="sldNum" sz="quarter" idx="5"/>
          </p:nvPr>
        </p:nvSpPr>
        <p:spPr/>
        <p:txBody>
          <a:bodyPr/>
          <a:lstStyle/>
          <a:p>
            <a:fld id="{AAE7F3C9-B16A-4DBC-A2EB-5789C7563A1C}" type="slidenum">
              <a:rPr lang="sv-SE" smtClean="0"/>
              <a:t>8</a:t>
            </a:fld>
            <a:endParaRPr lang="sv-SE"/>
          </a:p>
        </p:txBody>
      </p:sp>
    </p:spTree>
    <p:extLst>
      <p:ext uri="{BB962C8B-B14F-4D97-AF65-F5344CB8AC3E}">
        <p14:creationId xmlns:p14="http://schemas.microsoft.com/office/powerpoint/2010/main" val="343352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Guide till workshopledaren</a:t>
            </a:r>
          </a:p>
          <a:p>
            <a:pPr marL="0" lvl="0" indent="0">
              <a:buFontTx/>
              <a:buNone/>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FontTx/>
              <a:buNone/>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Poängtera att: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Resultat i ett komplext system uppstår genom interaktion (samverkan), inte genom addition som i ett komplicerat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Eftersom resultatet uppstår genom interaktion, genom samverkan, är ansvaret för resultatet alltid delat i ett komplext system. (Därmed inte sagt att ett utpekat ansvar inte behövs.)</a:t>
            </a:r>
          </a:p>
        </p:txBody>
      </p:sp>
      <p:sp>
        <p:nvSpPr>
          <p:cNvPr id="4" name="Platshållare för bildnummer 3"/>
          <p:cNvSpPr>
            <a:spLocks noGrp="1"/>
          </p:cNvSpPr>
          <p:nvPr>
            <p:ph type="sldNum" sz="quarter" idx="5"/>
          </p:nvPr>
        </p:nvSpPr>
        <p:spPr/>
        <p:txBody>
          <a:bodyPr/>
          <a:lstStyle/>
          <a:p>
            <a:fld id="{AAE7F3C9-B16A-4DBC-A2EB-5789C7563A1C}" type="slidenum">
              <a:rPr lang="sv-SE" smtClean="0"/>
              <a:t>9</a:t>
            </a:fld>
            <a:endParaRPr lang="sv-SE"/>
          </a:p>
        </p:txBody>
      </p:sp>
    </p:spTree>
    <p:extLst>
      <p:ext uri="{BB962C8B-B14F-4D97-AF65-F5344CB8AC3E}">
        <p14:creationId xmlns:p14="http://schemas.microsoft.com/office/powerpoint/2010/main" val="116958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914372-F3C0-C902-467C-18F503F7E8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E1AF0E9-020B-1B65-E4F1-E6915920A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270DF10-00C1-A7E6-B531-BADB3D5634A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DDD5856A-5979-E7E0-59BC-938F95025E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BF350F-3263-A74B-E8C4-C08902627BC7}"/>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1208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6F495-A794-98AE-7A22-D00076D765C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0E3FF7-659B-DBCF-3D88-A8E587AB7D6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AEB6AC-962A-60A9-7217-8B2C76501FDA}"/>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AF8791FB-6699-ED55-F18D-10BB3DA470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FD652D-47AB-7CF7-5B53-BDEB5A9FDB40}"/>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46721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C7F77F-11D2-434C-9A6B-AF6226AC3FE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A88AF25-BFE2-D61B-52D5-C2B9A0CCBFD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352722-3E47-0EB8-0BF5-3886BAB1C068}"/>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BD2AB261-DBC5-9FD7-1FDB-2635906099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0E2B81-70B7-D8D7-4585-1BA851ED53AE}"/>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84016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83121-CBBF-58B4-80E9-3772B214DF8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D7D1BD-8867-7992-5000-EC5F3A9FDA0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1B10A8-BBB1-971B-8479-805C8E9639F6}"/>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08E7AFEE-AADF-EDFF-EBEC-9F33EAF8F23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84C75C4-9A50-C033-B8BD-847828C53F3C}"/>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0787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4CBCB-B8CB-8373-118B-550816FA705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84981BA-35CC-59BE-CAC1-BC96AA5495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87476DB-982E-9F87-0A9E-5169C577A7E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AC60104-1DB9-530E-7777-5FE4B0AB31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02CB58-923A-FC34-48B1-BCC984326041}"/>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95702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88A755-51A3-2E3F-5E98-3AE5ED2D77A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1733E0-D177-5638-82A0-1650B28D654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3AA0DED-7DB1-D719-3D1C-242E5F1937F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44563E5-E247-CD45-65E9-DFA6A5D7F4F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387101FA-64FE-FDAE-22CA-E98BA36472B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FDAD49-BB8A-6E11-29C2-5AAD88E4CA45}"/>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14806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22B15A-AD70-BAC1-C0D3-7AF65843938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E4D6F29-0DF7-E5B9-2341-5AE94C803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F6BD94D-8ECB-620D-316D-B9067102105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B18F11-8412-A9E9-C364-6BF9D7A04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1747946-6EF4-5297-D867-E0D1BE9EBD2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0C1F7AB-DAA4-30FD-8187-0CE25A047DA5}"/>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8" name="Platshållare för sidfot 7">
            <a:extLst>
              <a:ext uri="{FF2B5EF4-FFF2-40B4-BE49-F238E27FC236}">
                <a16:creationId xmlns:a16="http://schemas.microsoft.com/office/drawing/2014/main" id="{ECA2DF0A-3A83-2F5A-E4E5-088E6FA6E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827C629-6113-BF98-CA37-38EC4894114F}"/>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21187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4C730-5297-4682-40F0-3AC69DC2448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414E550-A553-49C6-75EE-74820F92B8E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4" name="Platshållare för sidfot 3">
            <a:extLst>
              <a:ext uri="{FF2B5EF4-FFF2-40B4-BE49-F238E27FC236}">
                <a16:creationId xmlns:a16="http://schemas.microsoft.com/office/drawing/2014/main" id="{F6B67C1C-3720-B1E8-170E-D8C0F075C4B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36B37D7-A206-CAD2-0F30-F8428E84629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5827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A104ECE-8E23-8759-8EFC-049A68C06E9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3" name="Platshållare för sidfot 2">
            <a:extLst>
              <a:ext uri="{FF2B5EF4-FFF2-40B4-BE49-F238E27FC236}">
                <a16:creationId xmlns:a16="http://schemas.microsoft.com/office/drawing/2014/main" id="{D069E2D4-53CD-7534-5100-2C72ECB0BBE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6E444DE-575A-387D-B43C-F84A455D6E4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6831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2E754A-D2F6-16D9-BF4E-C8D5ECAB036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B7E684-EAED-D711-34C6-448A175B6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518D6CE-95F5-F963-603B-FF4C95CFD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0AFCC96-0B1E-077F-3C0B-C4E2D242EF2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64645549-BCEA-32CF-1633-81B5A950026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CCA8A50-8469-8B8E-75C5-28A472709A16}"/>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917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C66593-B51C-ED05-8E50-B0B9D345BA2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88A448F-75B1-EE62-6D6A-2852E4D0C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36355E6-A41E-239E-DF9F-AEA4D45D2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6B3DD6-3CED-8D8A-7222-CB0EB1AABE7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74A2C942-F5F3-4B53-6C6E-1161C5E183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1C008AF-BD82-69D6-1388-3680B626B992}"/>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30140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BB4DC9-4158-62EA-D72C-A2961A6E0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D66A75B-D8C8-65A1-B615-AC27BA2E4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E8F9B8-76B8-0EFD-4836-288E96163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0525E99-751B-BC90-8FAB-0C1C0EBB0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D289EE40-8F36-4293-85D4-B00E8E89BF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5AC784-6E71-44ED-A87F-9F98A687C76E}" type="slidenum">
              <a:rPr lang="sv-SE" smtClean="0"/>
              <a:t>‹#›</a:t>
            </a:fld>
            <a:endParaRPr lang="sv-SE"/>
          </a:p>
        </p:txBody>
      </p:sp>
    </p:spTree>
    <p:extLst>
      <p:ext uri="{BB962C8B-B14F-4D97-AF65-F5344CB8AC3E}">
        <p14:creationId xmlns:p14="http://schemas.microsoft.com/office/powerpoint/2010/main" val="66573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t&#228;nkag&#246;raeffekten.s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KlasFj%C3%A4rstedt/playlist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3" name="Rectangle 2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97132"/>
                </a:solidFill>
                <a:prstDash val="solid"/>
              </a:ln>
              <a:solidFill>
                <a:srgbClr val="E97132">
                  <a:lumMod val="40000"/>
                  <a:lumOff val="60000"/>
                </a:srgbClr>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19E22773-25B2-593C-DE4A-F2DDB4F89FC1}"/>
              </a:ext>
            </a:extLst>
          </p:cNvPr>
          <p:cNvSpPr>
            <a:spLocks noGrp="1"/>
          </p:cNvSpPr>
          <p:nvPr>
            <p:ph type="title"/>
          </p:nvPr>
        </p:nvSpPr>
        <p:spPr>
          <a:xfrm>
            <a:off x="1191966" y="905011"/>
            <a:ext cx="3629555" cy="1889135"/>
          </a:xfrm>
        </p:spPr>
        <p:txBody>
          <a:bodyPr anchor="b">
            <a:normAutofit/>
          </a:bodyPr>
          <a:lstStyle/>
          <a:p>
            <a:r>
              <a:rPr lang="sv-SE" sz="4800"/>
              <a:t>Teamwork-triangeln </a:t>
            </a:r>
          </a:p>
        </p:txBody>
      </p:sp>
      <p:sp>
        <p:nvSpPr>
          <p:cNvPr id="3" name="Platshållare för innehåll 2">
            <a:extLst>
              <a:ext uri="{FF2B5EF4-FFF2-40B4-BE49-F238E27FC236}">
                <a16:creationId xmlns:a16="http://schemas.microsoft.com/office/drawing/2014/main" id="{09450E9C-82B0-A872-7619-92655FD164B1}"/>
              </a:ext>
            </a:extLst>
          </p:cNvPr>
          <p:cNvSpPr>
            <a:spLocks noGrp="1"/>
          </p:cNvSpPr>
          <p:nvPr>
            <p:ph idx="1"/>
          </p:nvPr>
        </p:nvSpPr>
        <p:spPr>
          <a:xfrm>
            <a:off x="1191966" y="2965592"/>
            <a:ext cx="3629555" cy="2987397"/>
          </a:xfrm>
        </p:spPr>
        <p:txBody>
          <a:bodyPr>
            <a:normAutofit/>
          </a:bodyPr>
          <a:lstStyle/>
          <a:p>
            <a:r>
              <a:rPr lang="sv-SE" sz="1800"/>
              <a:t>Från grupp till team</a:t>
            </a:r>
          </a:p>
          <a:p>
            <a:r>
              <a:rPr lang="sv-SE" sz="1800">
                <a:hlinkClick r:id="rId4"/>
              </a:rPr>
              <a:t>www.tänkagöraeffekten.se</a:t>
            </a:r>
            <a:r>
              <a:rPr lang="sv-SE" sz="1800"/>
              <a:t> </a:t>
            </a:r>
          </a:p>
        </p:txBody>
      </p:sp>
      <p:pic>
        <p:nvPicPr>
          <p:cNvPr id="4" name="Bildobjekt 3">
            <a:extLst>
              <a:ext uri="{FF2B5EF4-FFF2-40B4-BE49-F238E27FC236}">
                <a16:creationId xmlns:a16="http://schemas.microsoft.com/office/drawing/2014/main" id="{DA3C6128-2EE8-98FF-3368-FFEA93AC185C}"/>
              </a:ext>
            </a:extLst>
          </p:cNvPr>
          <p:cNvPicPr/>
          <p:nvPr/>
        </p:nvPicPr>
        <p:blipFill>
          <a:blip r:embed="rId5"/>
          <a:stretch>
            <a:fillRect/>
          </a:stretch>
        </p:blipFill>
        <p:spPr>
          <a:xfrm>
            <a:off x="5359151" y="997022"/>
            <a:ext cx="6107166" cy="4855196"/>
          </a:xfrm>
          <a:prstGeom prst="rect">
            <a:avLst/>
          </a:prstGeom>
        </p:spPr>
      </p:pic>
    </p:spTree>
    <p:extLst>
      <p:ext uri="{BB962C8B-B14F-4D97-AF65-F5344CB8AC3E}">
        <p14:creationId xmlns:p14="http://schemas.microsoft.com/office/powerpoint/2010/main" val="275535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B561826A-4165-0A0A-CA07-BD0568093AD4}"/>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WS 2 – </a:t>
            </a:r>
            <a:r>
              <a:rPr lang="en-US" sz="4400" kern="1200" dirty="0" err="1">
                <a:solidFill>
                  <a:srgbClr val="FFFFFF"/>
                </a:solidFill>
                <a:latin typeface="+mj-lt"/>
                <a:ea typeface="+mj-ea"/>
                <a:cs typeface="+mj-cs"/>
              </a:rPr>
              <a:t>Riktning</a:t>
            </a:r>
            <a:endParaRPr lang="en-US" sz="44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ruta 3">
            <a:extLst>
              <a:ext uri="{FF2B5EF4-FFF2-40B4-BE49-F238E27FC236}">
                <a16:creationId xmlns:a16="http://schemas.microsoft.com/office/drawing/2014/main" id="{6B041E5A-78DD-16DE-BA0D-79372C2498C2}"/>
              </a:ext>
            </a:extLst>
          </p:cNvPr>
          <p:cNvSpPr txBox="1">
            <a:spLocks noGrp="1" noRot="1" noMove="1" noResize="1" noEditPoints="1" noAdjustHandles="1" noChangeArrowheads="1" noChangeShapeType="1"/>
          </p:cNvSpPr>
          <p:nvPr/>
        </p:nvSpPr>
        <p:spPr>
          <a:xfrm>
            <a:off x="4447308" y="591344"/>
            <a:ext cx="6906491" cy="5585619"/>
          </a:xfrm>
          <a:prstGeom prst="rect">
            <a:avLst/>
          </a:prstGeom>
        </p:spPr>
        <p:txBody>
          <a:bodyPr vert="horz" lIns="91440" tIns="45720" rIns="91440" bIns="45720" rtlCol="0" anchor="ctr">
            <a:normAutofit/>
          </a:bodyPr>
          <a:lstStyle/>
          <a:p>
            <a:r>
              <a:rPr lang="sv-SE" b="0" i="1" dirty="0"/>
              <a:t>Om människor inte vet vad de arbetar mot, hur kan de då förväntas uppnå det?</a:t>
            </a:r>
          </a:p>
          <a:p>
            <a:endParaRPr lang="sv-SE" dirty="0"/>
          </a:p>
          <a:p>
            <a:r>
              <a:rPr lang="sv-SE" b="0" dirty="0"/>
              <a:t>Peter Drucker</a:t>
            </a:r>
          </a:p>
        </p:txBody>
      </p:sp>
    </p:spTree>
    <p:extLst>
      <p:ext uri="{BB962C8B-B14F-4D97-AF65-F5344CB8AC3E}">
        <p14:creationId xmlns:p14="http://schemas.microsoft.com/office/powerpoint/2010/main" val="55929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3B2D-A854-FC5D-3634-9E8A5CC15D41}"/>
            </a:ext>
          </a:extLst>
        </p:cNvPr>
        <p:cNvGrpSpPr/>
        <p:nvPr/>
      </p:nvGrpSpPr>
      <p:grpSpPr>
        <a:xfrm>
          <a:off x="0" y="0"/>
          <a:ext cx="0" cy="0"/>
          <a:chOff x="0" y="0"/>
          <a:chExt cx="0" cy="0"/>
        </a:xfrm>
      </p:grpSpPr>
      <p:pic>
        <p:nvPicPr>
          <p:cNvPr id="4" name="Bild 3" descr="Information kontur">
            <a:extLst>
              <a:ext uri="{FF2B5EF4-FFF2-40B4-BE49-F238E27FC236}">
                <a16:creationId xmlns:a16="http://schemas.microsoft.com/office/drawing/2014/main" id="{BE4853A9-83FB-52A3-BC88-7B19F8BF9D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3" name="Bildobjekt 2">
            <a:extLst>
              <a:ext uri="{FF2B5EF4-FFF2-40B4-BE49-F238E27FC236}">
                <a16:creationId xmlns:a16="http://schemas.microsoft.com/office/drawing/2014/main" id="{E6A08B15-EF9E-59C7-0E5A-FFFD21F98AD0}"/>
              </a:ext>
            </a:extLst>
          </p:cNvPr>
          <p:cNvPicPr>
            <a:picLocks noChangeAspect="1"/>
          </p:cNvPicPr>
          <p:nvPr/>
        </p:nvPicPr>
        <p:blipFill>
          <a:blip r:embed="rId5"/>
          <a:stretch>
            <a:fillRect/>
          </a:stretch>
        </p:blipFill>
        <p:spPr>
          <a:xfrm>
            <a:off x="7843720" y="1977418"/>
            <a:ext cx="2371949" cy="3735820"/>
          </a:xfrm>
          <a:prstGeom prst="rect">
            <a:avLst/>
          </a:prstGeom>
        </p:spPr>
      </p:pic>
      <p:sp>
        <p:nvSpPr>
          <p:cNvPr id="5" name="Rubrik 4">
            <a:extLst>
              <a:ext uri="{FF2B5EF4-FFF2-40B4-BE49-F238E27FC236}">
                <a16:creationId xmlns:a16="http://schemas.microsoft.com/office/drawing/2014/main" id="{6FA149AA-B62A-0F7A-3A96-720803D009BD}"/>
              </a:ext>
            </a:extLst>
          </p:cNvPr>
          <p:cNvSpPr>
            <a:spLocks noGrp="1"/>
          </p:cNvSpPr>
          <p:nvPr>
            <p:ph type="title"/>
          </p:nvPr>
        </p:nvSpPr>
        <p:spPr/>
        <p:txBody>
          <a:bodyPr/>
          <a:lstStyle/>
          <a:p>
            <a:r>
              <a:rPr lang="sv-SE" dirty="0" err="1"/>
              <a:t>Scope</a:t>
            </a:r>
            <a:endParaRPr lang="sv-SE" dirty="0"/>
          </a:p>
        </p:txBody>
      </p:sp>
      <p:sp>
        <p:nvSpPr>
          <p:cNvPr id="8" name="textruta 7">
            <a:extLst>
              <a:ext uri="{FF2B5EF4-FFF2-40B4-BE49-F238E27FC236}">
                <a16:creationId xmlns:a16="http://schemas.microsoft.com/office/drawing/2014/main" id="{48F98601-E667-64B4-CD17-EC7F5038E45F}"/>
              </a:ext>
            </a:extLst>
          </p:cNvPr>
          <p:cNvSpPr txBox="1"/>
          <p:nvPr/>
        </p:nvSpPr>
        <p:spPr>
          <a:xfrm>
            <a:off x="7744691" y="5867926"/>
            <a:ext cx="2806078" cy="369332"/>
          </a:xfrm>
          <a:prstGeom prst="rect">
            <a:avLst/>
          </a:prstGeom>
          <a:noFill/>
        </p:spPr>
        <p:txBody>
          <a:bodyPr wrap="square">
            <a:spAutoFit/>
          </a:bodyPr>
          <a:lstStyle/>
          <a:p>
            <a:r>
              <a:rPr lang="sv-SE" dirty="0"/>
              <a:t>Att läsa innan: kapitel 16</a:t>
            </a:r>
          </a:p>
        </p:txBody>
      </p:sp>
      <p:pic>
        <p:nvPicPr>
          <p:cNvPr id="6" name="Bildobjekt 5">
            <a:extLst>
              <a:ext uri="{FF2B5EF4-FFF2-40B4-BE49-F238E27FC236}">
                <a16:creationId xmlns:a16="http://schemas.microsoft.com/office/drawing/2014/main" id="{579F913C-69FB-07D6-0B43-68FAD3DA948C}"/>
              </a:ext>
            </a:extLst>
          </p:cNvPr>
          <p:cNvPicPr>
            <a:picLocks noChangeAspect="1"/>
          </p:cNvPicPr>
          <p:nvPr/>
        </p:nvPicPr>
        <p:blipFill>
          <a:blip r:embed="rId6"/>
          <a:stretch>
            <a:fillRect/>
          </a:stretch>
        </p:blipFill>
        <p:spPr>
          <a:xfrm>
            <a:off x="1976331" y="1690688"/>
            <a:ext cx="4095123" cy="4493936"/>
          </a:xfrm>
          <a:prstGeom prst="rect">
            <a:avLst/>
          </a:prstGeom>
        </p:spPr>
      </p:pic>
    </p:spTree>
    <p:extLst>
      <p:ext uri="{BB962C8B-B14F-4D97-AF65-F5344CB8AC3E}">
        <p14:creationId xmlns:p14="http://schemas.microsoft.com/office/powerpoint/2010/main" val="399787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1EA520-66E3-46F5-FCFD-CE91877E751D}"/>
              </a:ext>
            </a:extLst>
          </p:cNvPr>
          <p:cNvSpPr>
            <a:spLocks noGrp="1"/>
          </p:cNvSpPr>
          <p:nvPr>
            <p:ph type="title"/>
          </p:nvPr>
        </p:nvSpPr>
        <p:spPr/>
        <p:txBody>
          <a:bodyPr/>
          <a:lstStyle/>
          <a:p>
            <a:r>
              <a:rPr lang="sv-SE" dirty="0"/>
              <a:t>Agenda – Workshop 2</a:t>
            </a:r>
          </a:p>
        </p:txBody>
      </p:sp>
      <p:sp>
        <p:nvSpPr>
          <p:cNvPr id="3" name="Platshållare för innehåll 2">
            <a:extLst>
              <a:ext uri="{FF2B5EF4-FFF2-40B4-BE49-F238E27FC236}">
                <a16:creationId xmlns:a16="http://schemas.microsoft.com/office/drawing/2014/main" id="{2B30C8ED-F7C9-3097-3C6A-1845CA59D39E}"/>
              </a:ext>
            </a:extLst>
          </p:cNvPr>
          <p:cNvSpPr>
            <a:spLocks noGrp="1"/>
          </p:cNvSpPr>
          <p:nvPr>
            <p:ph idx="1"/>
          </p:nvPr>
        </p:nvSpPr>
        <p:spPr/>
        <p:txBody>
          <a:bodyPr>
            <a:normAutofit/>
          </a:bodyPr>
          <a:lstStyle/>
          <a:p>
            <a:r>
              <a:rPr lang="sv-SE" dirty="0"/>
              <a:t>Incheckning – (5 min)</a:t>
            </a:r>
          </a:p>
          <a:p>
            <a:r>
              <a:rPr lang="sv-SE" dirty="0"/>
              <a:t>Tillbakablick WS 1 – (15 min)</a:t>
            </a:r>
          </a:p>
          <a:p>
            <a:r>
              <a:rPr lang="sv-SE" dirty="0"/>
              <a:t>Teori – (15 min)</a:t>
            </a:r>
          </a:p>
          <a:p>
            <a:r>
              <a:rPr lang="sv-SE" dirty="0"/>
              <a:t>Intro Team canvas – (10 min)</a:t>
            </a:r>
          </a:p>
          <a:p>
            <a:r>
              <a:rPr lang="sv-SE" dirty="0"/>
              <a:t>Paus – (10 min)</a:t>
            </a:r>
          </a:p>
          <a:p>
            <a:r>
              <a:rPr lang="sv-SE" dirty="0"/>
              <a:t>Fyll i Team canvas – (40 min)</a:t>
            </a:r>
          </a:p>
          <a:p>
            <a:r>
              <a:rPr lang="sv-SE" dirty="0"/>
              <a:t>Summering och reflektion  –  (20 min)</a:t>
            </a:r>
          </a:p>
        </p:txBody>
      </p:sp>
      <p:pic>
        <p:nvPicPr>
          <p:cNvPr id="4" name="Bild 3" descr="Klassrum kontur">
            <a:extLst>
              <a:ext uri="{FF2B5EF4-FFF2-40B4-BE49-F238E27FC236}">
                <a16:creationId xmlns:a16="http://schemas.microsoft.com/office/drawing/2014/main" id="{350E4470-0070-9592-B567-F011836BC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1892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F866E-0D46-68DF-927D-9AB0C2E1D613}"/>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8A204B2A-6FCA-535E-4682-379F0DE80965}"/>
              </a:ext>
            </a:extLst>
          </p:cNvPr>
          <p:cNvSpPr>
            <a:spLocks noGrp="1"/>
          </p:cNvSpPr>
          <p:nvPr>
            <p:ph idx="1"/>
          </p:nvPr>
        </p:nvSpPr>
        <p:spPr/>
        <p:txBody>
          <a:bodyPr/>
          <a:lstStyle/>
          <a:p>
            <a:r>
              <a:rPr lang="sv-SE" dirty="0"/>
              <a:t>Syftet med den här workshopen är att förstå potentialen i en gemensam riktning för ett team</a:t>
            </a:r>
          </a:p>
          <a:p>
            <a:r>
              <a:rPr lang="sv-SE" dirty="0"/>
              <a:t>Målet är att ni har </a:t>
            </a:r>
            <a:r>
              <a:rPr lang="sv-SE" i="1" dirty="0"/>
              <a:t>börjat</a:t>
            </a:r>
            <a:r>
              <a:rPr lang="sv-SE" dirty="0"/>
              <a:t> beskriva ert team med hjälp av att fylla i en Team canvas</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Bild 3" descr="Klassrum kontur">
            <a:extLst>
              <a:ext uri="{FF2B5EF4-FFF2-40B4-BE49-F238E27FC236}">
                <a16:creationId xmlns:a16="http://schemas.microsoft.com/office/drawing/2014/main" id="{FCE75973-26B3-7CDD-CFE3-E03F7306D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11542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360B4-52C6-2ED2-2ECF-B8AE66A7CA96}"/>
              </a:ext>
            </a:extLst>
          </p:cNvPr>
          <p:cNvSpPr>
            <a:spLocks noGrp="1"/>
          </p:cNvSpPr>
          <p:nvPr>
            <p:ph type="title"/>
          </p:nvPr>
        </p:nvSpPr>
        <p:spPr/>
        <p:txBody>
          <a:bodyPr/>
          <a:lstStyle/>
          <a:p>
            <a:r>
              <a:rPr lang="sv-SE" dirty="0"/>
              <a:t>Incheckning </a:t>
            </a:r>
          </a:p>
        </p:txBody>
      </p:sp>
      <p:sp>
        <p:nvSpPr>
          <p:cNvPr id="3" name="Platshållare för innehåll 2">
            <a:extLst>
              <a:ext uri="{FF2B5EF4-FFF2-40B4-BE49-F238E27FC236}">
                <a16:creationId xmlns:a16="http://schemas.microsoft.com/office/drawing/2014/main" id="{F7193A99-2A7C-59AC-11B5-41D3432A2913}"/>
              </a:ext>
            </a:extLst>
          </p:cNvPr>
          <p:cNvSpPr>
            <a:spLocks noGrp="1"/>
          </p:cNvSpPr>
          <p:nvPr>
            <p:ph idx="1"/>
          </p:nvPr>
        </p:nvSpPr>
        <p:spPr/>
        <p:txBody>
          <a:bodyPr/>
          <a:lstStyle/>
          <a:p>
            <a:r>
              <a:rPr lang="sv-SE" dirty="0"/>
              <a:t>Dina förväntningar i ett par ord …</a:t>
            </a:r>
          </a:p>
          <a:p>
            <a:endParaRPr lang="sv-SE" dirty="0"/>
          </a:p>
        </p:txBody>
      </p:sp>
      <p:pic>
        <p:nvPicPr>
          <p:cNvPr id="5" name="Bild 4" descr="Tanke kontur">
            <a:extLst>
              <a:ext uri="{FF2B5EF4-FFF2-40B4-BE49-F238E27FC236}">
                <a16:creationId xmlns:a16="http://schemas.microsoft.com/office/drawing/2014/main" id="{EC92A749-53C7-B752-0E0F-F1430DC2B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6475" y="44405"/>
            <a:ext cx="569050" cy="569050"/>
          </a:xfrm>
          <a:prstGeom prst="rect">
            <a:avLst/>
          </a:prstGeom>
        </p:spPr>
      </p:pic>
      <p:pic>
        <p:nvPicPr>
          <p:cNvPr id="6" name="Bild 5" descr="Chatt kontur">
            <a:extLst>
              <a:ext uri="{FF2B5EF4-FFF2-40B4-BE49-F238E27FC236}">
                <a16:creationId xmlns:a16="http://schemas.microsoft.com/office/drawing/2014/main" id="{93C38DE9-9CF6-5656-A22E-F70ED52C5C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04914" y="-67971"/>
            <a:ext cx="815622" cy="815622"/>
          </a:xfrm>
          <a:prstGeom prst="rect">
            <a:avLst/>
          </a:prstGeom>
        </p:spPr>
      </p:pic>
    </p:spTree>
    <p:extLst>
      <p:ext uri="{BB962C8B-B14F-4D97-AF65-F5344CB8AC3E}">
        <p14:creationId xmlns:p14="http://schemas.microsoft.com/office/powerpoint/2010/main" val="75004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B81BDCD6-5EA0-CC69-DDB0-5E3E67931A6D}"/>
              </a:ext>
            </a:extLst>
          </p:cNvPr>
          <p:cNvSpPr txBox="1"/>
          <p:nvPr/>
        </p:nvSpPr>
        <p:spPr>
          <a:xfrm>
            <a:off x="7929795" y="2078377"/>
            <a:ext cx="7425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TEAM</a:t>
            </a:r>
          </a:p>
        </p:txBody>
      </p:sp>
      <p:sp>
        <p:nvSpPr>
          <p:cNvPr id="5" name="TextBox 7">
            <a:extLst>
              <a:ext uri="{FF2B5EF4-FFF2-40B4-BE49-F238E27FC236}">
                <a16:creationId xmlns:a16="http://schemas.microsoft.com/office/drawing/2014/main" id="{5222E22F-79D1-70E4-FB91-2EA7676BA1E3}"/>
              </a:ext>
            </a:extLst>
          </p:cNvPr>
          <p:cNvSpPr txBox="1"/>
          <p:nvPr/>
        </p:nvSpPr>
        <p:spPr>
          <a:xfrm>
            <a:off x="1837722" y="4923677"/>
            <a:ext cx="9108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GRUPP</a:t>
            </a:r>
          </a:p>
        </p:txBody>
      </p:sp>
      <p:sp>
        <p:nvSpPr>
          <p:cNvPr id="6" name="Freeform 11">
            <a:extLst>
              <a:ext uri="{FF2B5EF4-FFF2-40B4-BE49-F238E27FC236}">
                <a16:creationId xmlns:a16="http://schemas.microsoft.com/office/drawing/2014/main" id="{62F675D7-02F7-7F3D-DA95-190814543FEE}"/>
              </a:ext>
            </a:extLst>
          </p:cNvPr>
          <p:cNvSpPr/>
          <p:nvPr/>
        </p:nvSpPr>
        <p:spPr>
          <a:xfrm>
            <a:off x="2693612" y="2616200"/>
            <a:ext cx="4850188" cy="2307477"/>
          </a:xfrm>
          <a:custGeom>
            <a:avLst/>
            <a:gdLst>
              <a:gd name="connsiteX0" fmla="*/ 0 w 4186083"/>
              <a:gd name="connsiteY0" fmla="*/ 2474949 h 2474949"/>
              <a:gd name="connsiteX1" fmla="*/ 286603 w 4186083"/>
              <a:gd name="connsiteY1" fmla="*/ 1881271 h 2474949"/>
              <a:gd name="connsiteX2" fmla="*/ 921223 w 4186083"/>
              <a:gd name="connsiteY2" fmla="*/ 2154226 h 2474949"/>
              <a:gd name="connsiteX3" fmla="*/ 1392071 w 4186083"/>
              <a:gd name="connsiteY3" fmla="*/ 1956334 h 2474949"/>
              <a:gd name="connsiteX4" fmla="*/ 1050877 w 4186083"/>
              <a:gd name="connsiteY4" fmla="*/ 1540077 h 2474949"/>
              <a:gd name="connsiteX5" fmla="*/ 1385247 w 4186083"/>
              <a:gd name="connsiteY5" fmla="*/ 1335361 h 2474949"/>
              <a:gd name="connsiteX6" fmla="*/ 1815152 w 4186083"/>
              <a:gd name="connsiteY6" fmla="*/ 1355832 h 2474949"/>
              <a:gd name="connsiteX7" fmla="*/ 2449773 w 4186083"/>
              <a:gd name="connsiteY7" fmla="*/ 1642435 h 2474949"/>
              <a:gd name="connsiteX8" fmla="*/ 2599898 w 4186083"/>
              <a:gd name="connsiteY8" fmla="*/ 1485486 h 2474949"/>
              <a:gd name="connsiteX9" fmla="*/ 2347415 w 4186083"/>
              <a:gd name="connsiteY9" fmla="*/ 1233002 h 2474949"/>
              <a:gd name="connsiteX10" fmla="*/ 1937982 w 4186083"/>
              <a:gd name="connsiteY10" fmla="*/ 912280 h 2474949"/>
              <a:gd name="connsiteX11" fmla="*/ 2047164 w 4186083"/>
              <a:gd name="connsiteY11" fmla="*/ 652973 h 2474949"/>
              <a:gd name="connsiteX12" fmla="*/ 2518012 w 4186083"/>
              <a:gd name="connsiteY12" fmla="*/ 693916 h 2474949"/>
              <a:gd name="connsiteX13" fmla="*/ 2995683 w 4186083"/>
              <a:gd name="connsiteY13" fmla="*/ 830393 h 2474949"/>
              <a:gd name="connsiteX14" fmla="*/ 3309582 w 4186083"/>
              <a:gd name="connsiteY14" fmla="*/ 912280 h 2474949"/>
              <a:gd name="connsiteX15" fmla="*/ 3405116 w 4186083"/>
              <a:gd name="connsiteY15" fmla="*/ 652973 h 2474949"/>
              <a:gd name="connsiteX16" fmla="*/ 3261815 w 4186083"/>
              <a:gd name="connsiteY16" fmla="*/ 434608 h 2474949"/>
              <a:gd name="connsiteX17" fmla="*/ 3104865 w 4186083"/>
              <a:gd name="connsiteY17" fmla="*/ 188949 h 2474949"/>
              <a:gd name="connsiteX18" fmla="*/ 3466531 w 4186083"/>
              <a:gd name="connsiteY18" fmla="*/ 100238 h 2474949"/>
              <a:gd name="connsiteX19" fmla="*/ 3951026 w 4186083"/>
              <a:gd name="connsiteY19" fmla="*/ 236716 h 2474949"/>
              <a:gd name="connsiteX20" fmla="*/ 4169391 w 4186083"/>
              <a:gd name="connsiteY20" fmla="*/ 18352 h 2474949"/>
              <a:gd name="connsiteX21" fmla="*/ 4169391 w 4186083"/>
              <a:gd name="connsiteY21" fmla="*/ 11528 h 2474949"/>
              <a:gd name="connsiteX22" fmla="*/ 4155743 w 4186083"/>
              <a:gd name="connsiteY22" fmla="*/ 11528 h 247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86083" h="2474949">
                <a:moveTo>
                  <a:pt x="0" y="2474949"/>
                </a:moveTo>
                <a:cubicBezTo>
                  <a:pt x="66533" y="2204837"/>
                  <a:pt x="133066" y="1934725"/>
                  <a:pt x="286603" y="1881271"/>
                </a:cubicBezTo>
                <a:cubicBezTo>
                  <a:pt x="440140" y="1827817"/>
                  <a:pt x="736978" y="2141715"/>
                  <a:pt x="921223" y="2154226"/>
                </a:cubicBezTo>
                <a:cubicBezTo>
                  <a:pt x="1105468" y="2166736"/>
                  <a:pt x="1370462" y="2058692"/>
                  <a:pt x="1392071" y="1956334"/>
                </a:cubicBezTo>
                <a:cubicBezTo>
                  <a:pt x="1413680" y="1853976"/>
                  <a:pt x="1052014" y="1643572"/>
                  <a:pt x="1050877" y="1540077"/>
                </a:cubicBezTo>
                <a:cubicBezTo>
                  <a:pt x="1049740" y="1436582"/>
                  <a:pt x="1257868" y="1366068"/>
                  <a:pt x="1385247" y="1335361"/>
                </a:cubicBezTo>
                <a:cubicBezTo>
                  <a:pt x="1512626" y="1304654"/>
                  <a:pt x="1637731" y="1304653"/>
                  <a:pt x="1815152" y="1355832"/>
                </a:cubicBezTo>
                <a:cubicBezTo>
                  <a:pt x="1992573" y="1407011"/>
                  <a:pt x="2318982" y="1620826"/>
                  <a:pt x="2449773" y="1642435"/>
                </a:cubicBezTo>
                <a:cubicBezTo>
                  <a:pt x="2580564" y="1664044"/>
                  <a:pt x="2616958" y="1553725"/>
                  <a:pt x="2599898" y="1485486"/>
                </a:cubicBezTo>
                <a:cubicBezTo>
                  <a:pt x="2582838" y="1417247"/>
                  <a:pt x="2457734" y="1328536"/>
                  <a:pt x="2347415" y="1233002"/>
                </a:cubicBezTo>
                <a:cubicBezTo>
                  <a:pt x="2237096" y="1137468"/>
                  <a:pt x="1988024" y="1008951"/>
                  <a:pt x="1937982" y="912280"/>
                </a:cubicBezTo>
                <a:cubicBezTo>
                  <a:pt x="1887940" y="815609"/>
                  <a:pt x="1950492" y="689367"/>
                  <a:pt x="2047164" y="652973"/>
                </a:cubicBezTo>
                <a:cubicBezTo>
                  <a:pt x="2143836" y="616579"/>
                  <a:pt x="2359926" y="664346"/>
                  <a:pt x="2518012" y="693916"/>
                </a:cubicBezTo>
                <a:cubicBezTo>
                  <a:pt x="2676098" y="723486"/>
                  <a:pt x="2863755" y="793999"/>
                  <a:pt x="2995683" y="830393"/>
                </a:cubicBezTo>
                <a:cubicBezTo>
                  <a:pt x="3127611" y="866787"/>
                  <a:pt x="3241343" y="941850"/>
                  <a:pt x="3309582" y="912280"/>
                </a:cubicBezTo>
                <a:cubicBezTo>
                  <a:pt x="3377821" y="882710"/>
                  <a:pt x="3413077" y="732585"/>
                  <a:pt x="3405116" y="652973"/>
                </a:cubicBezTo>
                <a:cubicBezTo>
                  <a:pt x="3397155" y="573361"/>
                  <a:pt x="3311857" y="511945"/>
                  <a:pt x="3261815" y="434608"/>
                </a:cubicBezTo>
                <a:cubicBezTo>
                  <a:pt x="3211773" y="357271"/>
                  <a:pt x="3070746" y="244677"/>
                  <a:pt x="3104865" y="188949"/>
                </a:cubicBezTo>
                <a:cubicBezTo>
                  <a:pt x="3138984" y="133221"/>
                  <a:pt x="3325504" y="92277"/>
                  <a:pt x="3466531" y="100238"/>
                </a:cubicBezTo>
                <a:cubicBezTo>
                  <a:pt x="3607558" y="108199"/>
                  <a:pt x="3833883" y="250364"/>
                  <a:pt x="3951026" y="236716"/>
                </a:cubicBezTo>
                <a:cubicBezTo>
                  <a:pt x="4068169" y="223068"/>
                  <a:pt x="4132997" y="55883"/>
                  <a:pt x="4169391" y="18352"/>
                </a:cubicBezTo>
                <a:cubicBezTo>
                  <a:pt x="4205785" y="-19179"/>
                  <a:pt x="4171666" y="12665"/>
                  <a:pt x="4169391" y="11528"/>
                </a:cubicBezTo>
                <a:cubicBezTo>
                  <a:pt x="4167116" y="10391"/>
                  <a:pt x="4161429" y="10959"/>
                  <a:pt x="4155743" y="1152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12">
            <a:extLst>
              <a:ext uri="{FF2B5EF4-FFF2-40B4-BE49-F238E27FC236}">
                <a16:creationId xmlns:a16="http://schemas.microsoft.com/office/drawing/2014/main" id="{F0769269-6A61-00F2-4D07-DD492F1FAFF3}"/>
              </a:ext>
            </a:extLst>
          </p:cNvPr>
          <p:cNvSpPr txBox="1"/>
          <p:nvPr/>
        </p:nvSpPr>
        <p:spPr>
          <a:xfrm>
            <a:off x="1705762" y="5699321"/>
            <a:ext cx="11747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black"/>
                </a:solidFill>
                <a:effectLst/>
                <a:uLnTx/>
                <a:uFillTx/>
                <a:latin typeface="Aptos" panose="02110004020202020204"/>
                <a:ea typeface="+mn-ea"/>
                <a:cs typeface="+mn-cs"/>
              </a:rPr>
              <a:t>Nuläge</a:t>
            </a:r>
            <a:endParaRPr kumimoji="0" lang="sv-SE" sz="1800" b="1" i="1"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TextBox 13">
            <a:extLst>
              <a:ext uri="{FF2B5EF4-FFF2-40B4-BE49-F238E27FC236}">
                <a16:creationId xmlns:a16="http://schemas.microsoft.com/office/drawing/2014/main" id="{48429926-16D1-465B-6A10-3DFD85DD3BBD}"/>
              </a:ext>
            </a:extLst>
          </p:cNvPr>
          <p:cNvSpPr txBox="1"/>
          <p:nvPr/>
        </p:nvSpPr>
        <p:spPr>
          <a:xfrm>
            <a:off x="8736015" y="1151492"/>
            <a:ext cx="11448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black"/>
                </a:solidFill>
                <a:effectLst/>
                <a:uLnTx/>
                <a:uFillTx/>
                <a:latin typeface="Aptos" panose="02110004020202020204"/>
                <a:ea typeface="+mn-ea"/>
                <a:cs typeface="+mn-cs"/>
              </a:rPr>
              <a:t>Nyläge</a:t>
            </a:r>
            <a:endParaRPr kumimoji="0" lang="sv-SE" sz="1800" b="1" i="1"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Pratbubbla: oval 11">
            <a:extLst>
              <a:ext uri="{FF2B5EF4-FFF2-40B4-BE49-F238E27FC236}">
                <a16:creationId xmlns:a16="http://schemas.microsoft.com/office/drawing/2014/main" id="{873D9064-DF6A-2C0F-4545-4A0187ADB9AA}"/>
              </a:ext>
            </a:extLst>
          </p:cNvPr>
          <p:cNvSpPr/>
          <p:nvPr/>
        </p:nvSpPr>
        <p:spPr>
          <a:xfrm>
            <a:off x="9394495" y="1973555"/>
            <a:ext cx="2686695" cy="757649"/>
          </a:xfrm>
          <a:prstGeom prst="wedgeEllipseCallout">
            <a:avLst>
              <a:gd name="adj1" fmla="val 31772"/>
              <a:gd name="adj2" fmla="val -73775"/>
            </a:avLst>
          </a:prstGeom>
          <a:solidFill>
            <a:srgbClr val="EB8B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rPr>
              <a:t>Hur känns det att vara ett team?</a:t>
            </a:r>
          </a:p>
        </p:txBody>
      </p:sp>
      <p:sp>
        <p:nvSpPr>
          <p:cNvPr id="13" name="Pratbubbla: oval 12">
            <a:extLst>
              <a:ext uri="{FF2B5EF4-FFF2-40B4-BE49-F238E27FC236}">
                <a16:creationId xmlns:a16="http://schemas.microsoft.com/office/drawing/2014/main" id="{FC07831D-1537-F2D2-1B60-048AE80DE7A4}"/>
              </a:ext>
            </a:extLst>
          </p:cNvPr>
          <p:cNvSpPr/>
          <p:nvPr/>
        </p:nvSpPr>
        <p:spPr>
          <a:xfrm>
            <a:off x="356532" y="3743739"/>
            <a:ext cx="2544417" cy="612648"/>
          </a:xfrm>
          <a:prstGeom prst="wedgeEllipseCallout">
            <a:avLst>
              <a:gd name="adj1" fmla="val 20834"/>
              <a:gd name="adj2" fmla="val 114414"/>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rPr>
              <a:t>Hur är det idag?</a:t>
            </a:r>
          </a:p>
        </p:txBody>
      </p:sp>
      <p:sp>
        <p:nvSpPr>
          <p:cNvPr id="14" name="Pratbubbla: oval 13">
            <a:extLst>
              <a:ext uri="{FF2B5EF4-FFF2-40B4-BE49-F238E27FC236}">
                <a16:creationId xmlns:a16="http://schemas.microsoft.com/office/drawing/2014/main" id="{F039967B-F125-BF5C-3323-BC9FA129A29B}"/>
              </a:ext>
            </a:extLst>
          </p:cNvPr>
          <p:cNvSpPr/>
          <p:nvPr/>
        </p:nvSpPr>
        <p:spPr>
          <a:xfrm>
            <a:off x="5821370" y="4369608"/>
            <a:ext cx="3340841" cy="781094"/>
          </a:xfrm>
          <a:prstGeom prst="wedgeEllipseCallout">
            <a:avLst>
              <a:gd name="adj1" fmla="val -32350"/>
              <a:gd name="adj2" fmla="val -89517"/>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rPr>
              <a:t>Vad behöver hända från nu till nytt?</a:t>
            </a:r>
          </a:p>
        </p:txBody>
      </p:sp>
      <p:graphicFrame>
        <p:nvGraphicFramePr>
          <p:cNvPr id="11" name="Diagram 10">
            <a:extLst>
              <a:ext uri="{FF2B5EF4-FFF2-40B4-BE49-F238E27FC236}">
                <a16:creationId xmlns:a16="http://schemas.microsoft.com/office/drawing/2014/main" id="{CF6DA74A-AC99-1CCB-AD5C-1E57DA274CA2}"/>
              </a:ext>
            </a:extLst>
          </p:cNvPr>
          <p:cNvGraphicFramePr/>
          <p:nvPr/>
        </p:nvGraphicFramePr>
        <p:xfrm>
          <a:off x="7028840" y="1382325"/>
          <a:ext cx="2544417" cy="1696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88CAEB46-0EE5-AE47-D69D-689C3E739142}"/>
              </a:ext>
            </a:extLst>
          </p:cNvPr>
          <p:cNvGraphicFramePr/>
          <p:nvPr/>
        </p:nvGraphicFramePr>
        <p:xfrm>
          <a:off x="1459949" y="4884573"/>
          <a:ext cx="1711464" cy="11409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ubrik 9">
            <a:extLst>
              <a:ext uri="{FF2B5EF4-FFF2-40B4-BE49-F238E27FC236}">
                <a16:creationId xmlns:a16="http://schemas.microsoft.com/office/drawing/2014/main" id="{9C9EDC08-77F8-BCDB-1A8A-4C0EAAAFEBF2}"/>
              </a:ext>
            </a:extLst>
          </p:cNvPr>
          <p:cNvSpPr>
            <a:spLocks noGrp="1"/>
          </p:cNvSpPr>
          <p:nvPr>
            <p:ph type="title"/>
          </p:nvPr>
        </p:nvSpPr>
        <p:spPr/>
        <p:txBody>
          <a:bodyPr/>
          <a:lstStyle/>
          <a:p>
            <a:r>
              <a:rPr lang="sv-SE" dirty="0"/>
              <a:t>Hur gick det senast?</a:t>
            </a:r>
          </a:p>
        </p:txBody>
      </p:sp>
      <p:pic>
        <p:nvPicPr>
          <p:cNvPr id="18" name="Bild 17" descr="Chatt kontur">
            <a:extLst>
              <a:ext uri="{FF2B5EF4-FFF2-40B4-BE49-F238E27FC236}">
                <a16:creationId xmlns:a16="http://schemas.microsoft.com/office/drawing/2014/main" id="{9B061F4F-CFA5-235C-4C97-8CC5A6B38F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420421" y="-64571"/>
            <a:ext cx="722134" cy="722134"/>
          </a:xfrm>
          <a:prstGeom prst="rect">
            <a:avLst/>
          </a:prstGeom>
        </p:spPr>
      </p:pic>
    </p:spTree>
    <p:extLst>
      <p:ext uri="{BB962C8B-B14F-4D97-AF65-F5344CB8AC3E}">
        <p14:creationId xmlns:p14="http://schemas.microsoft.com/office/powerpoint/2010/main" val="2755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C9035F-FF5C-79D5-4440-3BF2277002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6B59F2E8-47DB-18FF-F179-46F9EFB6F39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Teori</a:t>
            </a:r>
          </a:p>
        </p:txBody>
      </p:sp>
      <p:sp>
        <p:nvSpPr>
          <p:cNvPr id="5" name="Platshållare för text 4">
            <a:extLst>
              <a:ext uri="{FF2B5EF4-FFF2-40B4-BE49-F238E27FC236}">
                <a16:creationId xmlns:a16="http://schemas.microsoft.com/office/drawing/2014/main" id="{DF423325-1348-BCE3-79B3-EDABB8E66D30}"/>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Grupp till team</a:t>
            </a:r>
          </a:p>
        </p:txBody>
      </p:sp>
    </p:spTree>
    <p:extLst>
      <p:ext uri="{BB962C8B-B14F-4D97-AF65-F5344CB8AC3E}">
        <p14:creationId xmlns:p14="http://schemas.microsoft.com/office/powerpoint/2010/main" val="425497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28F3F3B-174D-C478-F340-4F266BE2AB8F}"/>
              </a:ext>
            </a:extLst>
          </p:cNvPr>
          <p:cNvSpPr>
            <a:spLocks noGrp="1"/>
          </p:cNvSpPr>
          <p:nvPr>
            <p:ph type="title"/>
          </p:nvPr>
        </p:nvSpPr>
        <p:spPr/>
        <p:txBody>
          <a:bodyPr>
            <a:normAutofit/>
          </a:bodyPr>
          <a:lstStyle/>
          <a:p>
            <a:r>
              <a:rPr lang="sv-SE" sz="3200" dirty="0"/>
              <a:t>I dimman blir det extra viktigt att skapa mening och tydlighet</a:t>
            </a:r>
          </a:p>
        </p:txBody>
      </p:sp>
      <p:graphicFrame>
        <p:nvGraphicFramePr>
          <p:cNvPr id="7" name="Platshållare för innehåll 6">
            <a:extLst>
              <a:ext uri="{FF2B5EF4-FFF2-40B4-BE49-F238E27FC236}">
                <a16:creationId xmlns:a16="http://schemas.microsoft.com/office/drawing/2014/main" id="{ED756C3F-BE81-D978-0A82-7D9C360A32FB}"/>
              </a:ext>
            </a:extLst>
          </p:cNvPr>
          <p:cNvGraphicFramePr>
            <a:graphicFrameLocks noGrp="1"/>
          </p:cNvGraphicFramePr>
          <p:nvPr>
            <p:ph idx="1"/>
            <p:extLst>
              <p:ext uri="{D42A27DB-BD31-4B8C-83A1-F6EECF244321}">
                <p14:modId xmlns:p14="http://schemas.microsoft.com/office/powerpoint/2010/main" val="2341136121"/>
              </p:ext>
            </p:extLst>
          </p:nvPr>
        </p:nvGraphicFramePr>
        <p:xfrm>
          <a:off x="2311399" y="1825625"/>
          <a:ext cx="7366001" cy="2316480"/>
        </p:xfrm>
        <a:graphic>
          <a:graphicData uri="http://schemas.openxmlformats.org/drawingml/2006/table">
            <a:tbl>
              <a:tblPr firstRow="1" bandRow="1">
                <a:tableStyleId>{69CF1AB2-1976-4502-BF36-3FF5EA218861}</a:tableStyleId>
              </a:tblPr>
              <a:tblGrid>
                <a:gridCol w="2953518">
                  <a:extLst>
                    <a:ext uri="{9D8B030D-6E8A-4147-A177-3AD203B41FA5}">
                      <a16:colId xmlns:a16="http://schemas.microsoft.com/office/drawing/2014/main" val="1743653911"/>
                    </a:ext>
                  </a:extLst>
                </a:gridCol>
                <a:gridCol w="1539032">
                  <a:extLst>
                    <a:ext uri="{9D8B030D-6E8A-4147-A177-3AD203B41FA5}">
                      <a16:colId xmlns:a16="http://schemas.microsoft.com/office/drawing/2014/main" val="2842354972"/>
                    </a:ext>
                  </a:extLst>
                </a:gridCol>
                <a:gridCol w="2873451">
                  <a:extLst>
                    <a:ext uri="{9D8B030D-6E8A-4147-A177-3AD203B41FA5}">
                      <a16:colId xmlns:a16="http://schemas.microsoft.com/office/drawing/2014/main" val="3680997170"/>
                    </a:ext>
                  </a:extLst>
                </a:gridCol>
              </a:tblGrid>
              <a:tr h="370840">
                <a:tc>
                  <a:txBody>
                    <a:bodyPr/>
                    <a:lstStyle/>
                    <a:p>
                      <a:r>
                        <a:rPr lang="sv-SE" sz="3200" b="1" dirty="0" err="1"/>
                        <a:t>V</a:t>
                      </a:r>
                      <a:r>
                        <a:rPr lang="sv-SE" sz="3200" b="0" dirty="0" err="1"/>
                        <a:t>olatility</a:t>
                      </a:r>
                      <a:endParaRPr lang="sv-SE" sz="3200" b="0" dirty="0"/>
                    </a:p>
                  </a:txBody>
                  <a:tcPr/>
                </a:tc>
                <a:tc>
                  <a:txBody>
                    <a:bodyPr/>
                    <a:lstStyle/>
                    <a:p>
                      <a:endParaRPr lang="sv-SE" sz="3200" dirty="0"/>
                    </a:p>
                  </a:txBody>
                  <a:tcPr/>
                </a:tc>
                <a:tc>
                  <a:txBody>
                    <a:bodyPr/>
                    <a:lstStyle/>
                    <a:p>
                      <a:r>
                        <a:rPr lang="sv-SE" sz="3200" dirty="0"/>
                        <a:t>V</a:t>
                      </a:r>
                      <a:r>
                        <a:rPr lang="sv-SE" sz="3200" b="0" dirty="0"/>
                        <a:t>ision</a:t>
                      </a:r>
                    </a:p>
                  </a:txBody>
                  <a:tcPr/>
                </a:tc>
                <a:extLst>
                  <a:ext uri="{0D108BD9-81ED-4DB2-BD59-A6C34878D82A}">
                    <a16:rowId xmlns:a16="http://schemas.microsoft.com/office/drawing/2014/main" val="3298573854"/>
                  </a:ext>
                </a:extLst>
              </a:tr>
              <a:tr h="370840">
                <a:tc>
                  <a:txBody>
                    <a:bodyPr/>
                    <a:lstStyle/>
                    <a:p>
                      <a:r>
                        <a:rPr lang="sv-SE" sz="3200" b="1" dirty="0" err="1"/>
                        <a:t>U</a:t>
                      </a:r>
                      <a:r>
                        <a:rPr lang="sv-SE" sz="3200" dirty="0" err="1"/>
                        <a:t>ncertainty</a:t>
                      </a:r>
                      <a:endParaRPr lang="sv-SE" sz="3200" dirty="0"/>
                    </a:p>
                  </a:txBody>
                  <a:tcPr/>
                </a:tc>
                <a:tc>
                  <a:txBody>
                    <a:bodyPr/>
                    <a:lstStyle/>
                    <a:p>
                      <a:endParaRPr lang="sv-SE" sz="3200"/>
                    </a:p>
                  </a:txBody>
                  <a:tcPr/>
                </a:tc>
                <a:tc>
                  <a:txBody>
                    <a:bodyPr/>
                    <a:lstStyle/>
                    <a:p>
                      <a:r>
                        <a:rPr lang="sv-SE" sz="3200" b="1" dirty="0" err="1"/>
                        <a:t>U</a:t>
                      </a:r>
                      <a:r>
                        <a:rPr lang="sv-SE" sz="3200" dirty="0" err="1"/>
                        <a:t>nderstanding</a:t>
                      </a:r>
                      <a:endParaRPr lang="sv-SE" sz="3200" dirty="0"/>
                    </a:p>
                  </a:txBody>
                  <a:tcPr/>
                </a:tc>
                <a:extLst>
                  <a:ext uri="{0D108BD9-81ED-4DB2-BD59-A6C34878D82A}">
                    <a16:rowId xmlns:a16="http://schemas.microsoft.com/office/drawing/2014/main" val="3887414341"/>
                  </a:ext>
                </a:extLst>
              </a:tr>
              <a:tr h="370840">
                <a:tc>
                  <a:txBody>
                    <a:bodyPr/>
                    <a:lstStyle/>
                    <a:p>
                      <a:r>
                        <a:rPr lang="sv-SE" sz="3200" b="1" dirty="0" err="1"/>
                        <a:t>C</a:t>
                      </a:r>
                      <a:r>
                        <a:rPr lang="sv-SE" sz="3200" dirty="0" err="1"/>
                        <a:t>omplexity</a:t>
                      </a:r>
                      <a:endParaRPr lang="sv-SE" sz="3200" dirty="0"/>
                    </a:p>
                  </a:txBody>
                  <a:tcPr/>
                </a:tc>
                <a:tc>
                  <a:txBody>
                    <a:bodyPr/>
                    <a:lstStyle/>
                    <a:p>
                      <a:endParaRPr lang="sv-SE" sz="3200" dirty="0"/>
                    </a:p>
                  </a:txBody>
                  <a:tcPr/>
                </a:tc>
                <a:tc>
                  <a:txBody>
                    <a:bodyPr/>
                    <a:lstStyle/>
                    <a:p>
                      <a:r>
                        <a:rPr lang="sv-SE" sz="3200" b="1" dirty="0" err="1"/>
                        <a:t>C</a:t>
                      </a:r>
                      <a:r>
                        <a:rPr lang="sv-SE" sz="3200" dirty="0" err="1"/>
                        <a:t>larity</a:t>
                      </a:r>
                      <a:endParaRPr lang="sv-SE" sz="3200" dirty="0"/>
                    </a:p>
                  </a:txBody>
                  <a:tcPr/>
                </a:tc>
                <a:extLst>
                  <a:ext uri="{0D108BD9-81ED-4DB2-BD59-A6C34878D82A}">
                    <a16:rowId xmlns:a16="http://schemas.microsoft.com/office/drawing/2014/main" val="174287776"/>
                  </a:ext>
                </a:extLst>
              </a:tr>
              <a:tr h="370840">
                <a:tc>
                  <a:txBody>
                    <a:bodyPr/>
                    <a:lstStyle/>
                    <a:p>
                      <a:r>
                        <a:rPr lang="sv-SE" sz="3200" b="1" dirty="0" err="1"/>
                        <a:t>A</a:t>
                      </a:r>
                      <a:r>
                        <a:rPr lang="sv-SE" sz="3200" dirty="0" err="1"/>
                        <a:t>mbiguity</a:t>
                      </a:r>
                      <a:endParaRPr lang="sv-SE" sz="3200" dirty="0"/>
                    </a:p>
                  </a:txBody>
                  <a:tcPr/>
                </a:tc>
                <a:tc>
                  <a:txBody>
                    <a:bodyPr/>
                    <a:lstStyle/>
                    <a:p>
                      <a:endParaRPr lang="sv-SE" sz="3200"/>
                    </a:p>
                  </a:txBody>
                  <a:tcPr/>
                </a:tc>
                <a:tc>
                  <a:txBody>
                    <a:bodyPr/>
                    <a:lstStyle/>
                    <a:p>
                      <a:r>
                        <a:rPr lang="sv-SE" sz="3200" b="1" dirty="0"/>
                        <a:t>A</a:t>
                      </a:r>
                      <a:r>
                        <a:rPr lang="sv-SE" sz="3200" dirty="0"/>
                        <a:t>gility</a:t>
                      </a:r>
                    </a:p>
                  </a:txBody>
                  <a:tcPr/>
                </a:tc>
                <a:extLst>
                  <a:ext uri="{0D108BD9-81ED-4DB2-BD59-A6C34878D82A}">
                    <a16:rowId xmlns:a16="http://schemas.microsoft.com/office/drawing/2014/main" val="3735810699"/>
                  </a:ext>
                </a:extLst>
              </a:tr>
            </a:tbl>
          </a:graphicData>
        </a:graphic>
      </p:graphicFrame>
      <p:sp>
        <p:nvSpPr>
          <p:cNvPr id="8" name="Pil: höger 7">
            <a:extLst>
              <a:ext uri="{FF2B5EF4-FFF2-40B4-BE49-F238E27FC236}">
                <a16:creationId xmlns:a16="http://schemas.microsoft.com/office/drawing/2014/main" id="{99BEE801-96BE-19D6-C737-8D6F48F1F0AB}"/>
              </a:ext>
            </a:extLst>
          </p:cNvPr>
          <p:cNvSpPr/>
          <p:nvPr/>
        </p:nvSpPr>
        <p:spPr>
          <a:xfrm>
            <a:off x="5714138" y="1954400"/>
            <a:ext cx="712922" cy="35313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5" name="Grupp 14">
            <a:extLst>
              <a:ext uri="{FF2B5EF4-FFF2-40B4-BE49-F238E27FC236}">
                <a16:creationId xmlns:a16="http://schemas.microsoft.com/office/drawing/2014/main" id="{80EE7A4B-63FE-DF67-237C-4CC5494A98F5}"/>
              </a:ext>
            </a:extLst>
          </p:cNvPr>
          <p:cNvGrpSpPr/>
          <p:nvPr/>
        </p:nvGrpSpPr>
        <p:grpSpPr>
          <a:xfrm>
            <a:off x="4648181" y="4393117"/>
            <a:ext cx="2895638" cy="2289083"/>
            <a:chOff x="4805573" y="4393117"/>
            <a:chExt cx="2895638" cy="2289083"/>
          </a:xfrm>
        </p:grpSpPr>
        <p:pic>
          <p:nvPicPr>
            <p:cNvPr id="10" name="Picture 3" descr="A person and a child walking on a trail&#10;&#10;Description automatically generated">
              <a:extLst>
                <a:ext uri="{FF2B5EF4-FFF2-40B4-BE49-F238E27FC236}">
                  <a16:creationId xmlns:a16="http://schemas.microsoft.com/office/drawing/2014/main" id="{B767DB2C-7839-C0F2-928E-3C4CA6B41870}"/>
                </a:ext>
              </a:extLst>
            </p:cNvPr>
            <p:cNvPicPr>
              <a:picLocks noChangeAspect="1"/>
            </p:cNvPicPr>
            <p:nvPr/>
          </p:nvPicPr>
          <p:blipFill rotWithShape="1">
            <a:blip r:embed="rId3">
              <a:extLst>
                <a:ext uri="{28A0092B-C50C-407E-A947-70E740481C1C}">
                  <a14:useLocalDpi xmlns:a14="http://schemas.microsoft.com/office/drawing/2010/main" val="0"/>
                </a:ext>
              </a:extLst>
            </a:blip>
            <a:srcRect l="1804" t="2743" r="5925"/>
            <a:stretch/>
          </p:blipFill>
          <p:spPr>
            <a:xfrm>
              <a:off x="4805573" y="4393117"/>
              <a:ext cx="2895638" cy="2289083"/>
            </a:xfrm>
            <a:prstGeom prst="rect">
              <a:avLst/>
            </a:prstGeom>
          </p:spPr>
        </p:pic>
        <p:sp>
          <p:nvSpPr>
            <p:cNvPr id="11" name="TextBox 6">
              <a:extLst>
                <a:ext uri="{FF2B5EF4-FFF2-40B4-BE49-F238E27FC236}">
                  <a16:creationId xmlns:a16="http://schemas.microsoft.com/office/drawing/2014/main" id="{D8B1E4A2-3872-C4BA-CEB3-4D9C5284510F}"/>
                </a:ext>
              </a:extLst>
            </p:cNvPr>
            <p:cNvSpPr txBox="1"/>
            <p:nvPr/>
          </p:nvSpPr>
          <p:spPr>
            <a:xfrm>
              <a:off x="4805574" y="4429662"/>
              <a:ext cx="2895637" cy="110799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rgbClr val="FFFFFF"/>
                  </a:solidFill>
                </a:rPr>
                <a:t>VUCA</a:t>
              </a:r>
              <a:endParaRPr lang="en-US" sz="6600" b="1" dirty="0">
                <a:solidFill>
                  <a:srgbClr val="FFFFFF"/>
                </a:solidFill>
                <a:cs typeface="Arial"/>
              </a:endParaRPr>
            </a:p>
          </p:txBody>
        </p:sp>
      </p:grpSp>
      <p:sp>
        <p:nvSpPr>
          <p:cNvPr id="12" name="Pil: höger 11">
            <a:extLst>
              <a:ext uri="{FF2B5EF4-FFF2-40B4-BE49-F238E27FC236}">
                <a16:creationId xmlns:a16="http://schemas.microsoft.com/office/drawing/2014/main" id="{C212507E-ED1B-4506-9085-E388FE6ADF0A}"/>
              </a:ext>
            </a:extLst>
          </p:cNvPr>
          <p:cNvSpPr/>
          <p:nvPr/>
        </p:nvSpPr>
        <p:spPr>
          <a:xfrm>
            <a:off x="5714138" y="2558542"/>
            <a:ext cx="712922" cy="35313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höger 12">
            <a:extLst>
              <a:ext uri="{FF2B5EF4-FFF2-40B4-BE49-F238E27FC236}">
                <a16:creationId xmlns:a16="http://schemas.microsoft.com/office/drawing/2014/main" id="{923304F5-E774-9C84-A73A-4C6468871C86}"/>
              </a:ext>
            </a:extLst>
          </p:cNvPr>
          <p:cNvSpPr/>
          <p:nvPr/>
        </p:nvSpPr>
        <p:spPr>
          <a:xfrm>
            <a:off x="5714138" y="3121215"/>
            <a:ext cx="712922" cy="35313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il: höger 13">
            <a:extLst>
              <a:ext uri="{FF2B5EF4-FFF2-40B4-BE49-F238E27FC236}">
                <a16:creationId xmlns:a16="http://schemas.microsoft.com/office/drawing/2014/main" id="{C709A956-796F-8747-64B3-AC348731FB22}"/>
              </a:ext>
            </a:extLst>
          </p:cNvPr>
          <p:cNvSpPr/>
          <p:nvPr/>
        </p:nvSpPr>
        <p:spPr>
          <a:xfrm>
            <a:off x="5714138" y="3622806"/>
            <a:ext cx="712922" cy="35313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 15" descr="Klassrum kontur">
            <a:extLst>
              <a:ext uri="{FF2B5EF4-FFF2-40B4-BE49-F238E27FC236}">
                <a16:creationId xmlns:a16="http://schemas.microsoft.com/office/drawing/2014/main" id="{DA0AB532-6DB9-7C40-6106-A3F2D78DCF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80087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4664F21B-2648-F65A-5660-C0E1009F1BFF}"/>
              </a:ext>
            </a:extLst>
          </p:cNvPr>
          <p:cNvPicPr>
            <a:picLocks noChangeAspect="1"/>
          </p:cNvPicPr>
          <p:nvPr/>
        </p:nvPicPr>
        <p:blipFill>
          <a:blip r:embed="rId3"/>
          <a:stretch>
            <a:fillRect/>
          </a:stretch>
        </p:blipFill>
        <p:spPr>
          <a:xfrm>
            <a:off x="2454894" y="1371385"/>
            <a:ext cx="7282212" cy="4466423"/>
          </a:xfrm>
          <a:prstGeom prst="rect">
            <a:avLst/>
          </a:prstGeom>
        </p:spPr>
      </p:pic>
      <p:pic>
        <p:nvPicPr>
          <p:cNvPr id="5" name="Bild 4" descr="Klassrum kontur">
            <a:extLst>
              <a:ext uri="{FF2B5EF4-FFF2-40B4-BE49-F238E27FC236}">
                <a16:creationId xmlns:a16="http://schemas.microsoft.com/office/drawing/2014/main" id="{AEBE576E-61E5-6919-4ED6-C97957DF63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57506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13410577-0E16-5A83-F6FD-EF49A17A13FB}"/>
              </a:ext>
            </a:extLst>
          </p:cNvPr>
          <p:cNvGrpSpPr/>
          <p:nvPr/>
        </p:nvGrpSpPr>
        <p:grpSpPr>
          <a:xfrm>
            <a:off x="1677882" y="1825625"/>
            <a:ext cx="3812756" cy="2860880"/>
            <a:chOff x="1564866" y="496963"/>
            <a:chExt cx="3812756" cy="2860880"/>
          </a:xfrm>
        </p:grpSpPr>
        <p:pic>
          <p:nvPicPr>
            <p:cNvPr id="5" name="Picture 4">
              <a:extLst>
                <a:ext uri="{FF2B5EF4-FFF2-40B4-BE49-F238E27FC236}">
                  <a16:creationId xmlns:a16="http://schemas.microsoft.com/office/drawing/2014/main" id="{09EAF9C6-5B73-5427-BA83-098247C83702}"/>
                </a:ext>
              </a:extLst>
            </p:cNvPr>
            <p:cNvPicPr>
              <a:picLocks noChangeAspect="1"/>
            </p:cNvPicPr>
            <p:nvPr/>
          </p:nvPicPr>
          <p:blipFill rotWithShape="1">
            <a:blip r:embed="rId3"/>
            <a:srcRect t="2563" r="1710"/>
            <a:stretch/>
          </p:blipFill>
          <p:spPr>
            <a:xfrm>
              <a:off x="1564866" y="496963"/>
              <a:ext cx="3812756" cy="2860880"/>
            </a:xfrm>
            <a:prstGeom prst="rect">
              <a:avLst/>
            </a:prstGeom>
          </p:spPr>
        </p:pic>
        <p:sp>
          <p:nvSpPr>
            <p:cNvPr id="6" name="Rectangle 12">
              <a:extLst>
                <a:ext uri="{FF2B5EF4-FFF2-40B4-BE49-F238E27FC236}">
                  <a16:creationId xmlns:a16="http://schemas.microsoft.com/office/drawing/2014/main" id="{B76C69DD-18D5-45A1-2EBE-1E8FA3FB1D50}"/>
                </a:ext>
              </a:extLst>
            </p:cNvPr>
            <p:cNvSpPr/>
            <p:nvPr/>
          </p:nvSpPr>
          <p:spPr>
            <a:xfrm>
              <a:off x="1740310" y="2340077"/>
              <a:ext cx="3396733" cy="491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 name="Group 15">
            <a:extLst>
              <a:ext uri="{FF2B5EF4-FFF2-40B4-BE49-F238E27FC236}">
                <a16:creationId xmlns:a16="http://schemas.microsoft.com/office/drawing/2014/main" id="{C9FDFDB5-BF56-4FBA-12DB-1A2693C5A360}"/>
              </a:ext>
            </a:extLst>
          </p:cNvPr>
          <p:cNvGrpSpPr/>
          <p:nvPr/>
        </p:nvGrpSpPr>
        <p:grpSpPr>
          <a:xfrm>
            <a:off x="6927396" y="1825625"/>
            <a:ext cx="3793315" cy="2860880"/>
            <a:chOff x="6814380" y="496963"/>
            <a:chExt cx="3793315" cy="2860880"/>
          </a:xfrm>
        </p:grpSpPr>
        <p:pic>
          <p:nvPicPr>
            <p:cNvPr id="8" name="Picture 6">
              <a:extLst>
                <a:ext uri="{FF2B5EF4-FFF2-40B4-BE49-F238E27FC236}">
                  <a16:creationId xmlns:a16="http://schemas.microsoft.com/office/drawing/2014/main" id="{6EA3C314-1D48-A7F6-DED3-9E2B2C958825}"/>
                </a:ext>
              </a:extLst>
            </p:cNvPr>
            <p:cNvPicPr>
              <a:picLocks noChangeAspect="1"/>
            </p:cNvPicPr>
            <p:nvPr/>
          </p:nvPicPr>
          <p:blipFill>
            <a:blip r:embed="rId4"/>
            <a:stretch>
              <a:fillRect/>
            </a:stretch>
          </p:blipFill>
          <p:spPr>
            <a:xfrm>
              <a:off x="6814380" y="496963"/>
              <a:ext cx="3793315" cy="2860880"/>
            </a:xfrm>
            <a:prstGeom prst="rect">
              <a:avLst/>
            </a:prstGeom>
          </p:spPr>
        </p:pic>
        <p:sp>
          <p:nvSpPr>
            <p:cNvPr id="9" name="Rectangle 13">
              <a:extLst>
                <a:ext uri="{FF2B5EF4-FFF2-40B4-BE49-F238E27FC236}">
                  <a16:creationId xmlns:a16="http://schemas.microsoft.com/office/drawing/2014/main" id="{C2181065-AD7D-392E-3165-C66CD63EFD3D}"/>
                </a:ext>
              </a:extLst>
            </p:cNvPr>
            <p:cNvSpPr/>
            <p:nvPr/>
          </p:nvSpPr>
          <p:spPr>
            <a:xfrm>
              <a:off x="7012670" y="2585883"/>
              <a:ext cx="3396733" cy="491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0" name="Bild 9" descr="Klassrum kontur">
            <a:extLst>
              <a:ext uri="{FF2B5EF4-FFF2-40B4-BE49-F238E27FC236}">
                <a16:creationId xmlns:a16="http://schemas.microsoft.com/office/drawing/2014/main" id="{0C015745-B858-024B-8800-2E41DAFB60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40759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C7ACFF-B54B-67F9-474F-0C3F8EE7A275}"/>
              </a:ext>
            </a:extLst>
          </p:cNvPr>
          <p:cNvSpPr>
            <a:spLocks noGrp="1"/>
          </p:cNvSpPr>
          <p:nvPr>
            <p:ph type="title"/>
          </p:nvPr>
        </p:nvSpPr>
        <p:spPr/>
        <p:txBody>
          <a:bodyPr/>
          <a:lstStyle/>
          <a:p>
            <a:r>
              <a:rPr lang="sv-SE" dirty="0"/>
              <a:t>Symboler som guidar i materialet</a:t>
            </a:r>
          </a:p>
        </p:txBody>
      </p:sp>
      <p:pic>
        <p:nvPicPr>
          <p:cNvPr id="11" name="Bild 10" descr="Klassrum kontur">
            <a:extLst>
              <a:ext uri="{FF2B5EF4-FFF2-40B4-BE49-F238E27FC236}">
                <a16:creationId xmlns:a16="http://schemas.microsoft.com/office/drawing/2014/main" id="{7550F40A-B5DD-6603-08BC-9D014D5D91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122" y="2347236"/>
            <a:ext cx="607667" cy="607667"/>
          </a:xfrm>
          <a:prstGeom prst="rect">
            <a:avLst/>
          </a:prstGeom>
        </p:spPr>
      </p:pic>
      <p:sp>
        <p:nvSpPr>
          <p:cNvPr id="20" name="textruta 19">
            <a:extLst>
              <a:ext uri="{FF2B5EF4-FFF2-40B4-BE49-F238E27FC236}">
                <a16:creationId xmlns:a16="http://schemas.microsoft.com/office/drawing/2014/main" id="{402EDF74-5953-C0DD-A3F8-487859D90E96}"/>
              </a:ext>
            </a:extLst>
          </p:cNvPr>
          <p:cNvSpPr txBox="1"/>
          <p:nvPr/>
        </p:nvSpPr>
        <p:spPr>
          <a:xfrm>
            <a:off x="2755118" y="2535106"/>
            <a:ext cx="6430030" cy="369332"/>
          </a:xfrm>
          <a:prstGeom prst="rect">
            <a:avLst/>
          </a:prstGeom>
          <a:noFill/>
        </p:spPr>
        <p:txBody>
          <a:bodyPr wrap="none" rtlCol="0">
            <a:spAutoFit/>
          </a:bodyPr>
          <a:lstStyle/>
          <a:p>
            <a:r>
              <a:rPr lang="sv-SE" dirty="0"/>
              <a:t>Du som workshopledare går igenom materialet med deltagarna</a:t>
            </a:r>
          </a:p>
        </p:txBody>
      </p:sp>
      <p:sp>
        <p:nvSpPr>
          <p:cNvPr id="21" name="textruta 20">
            <a:extLst>
              <a:ext uri="{FF2B5EF4-FFF2-40B4-BE49-F238E27FC236}">
                <a16:creationId xmlns:a16="http://schemas.microsoft.com/office/drawing/2014/main" id="{BE19CE78-2DE9-B13D-A6CC-5AC0A0D8833F}"/>
              </a:ext>
            </a:extLst>
          </p:cNvPr>
          <p:cNvSpPr txBox="1"/>
          <p:nvPr/>
        </p:nvSpPr>
        <p:spPr>
          <a:xfrm>
            <a:off x="2755118" y="3392633"/>
            <a:ext cx="1763624" cy="369332"/>
          </a:xfrm>
          <a:prstGeom prst="rect">
            <a:avLst/>
          </a:prstGeom>
          <a:noFill/>
        </p:spPr>
        <p:txBody>
          <a:bodyPr wrap="none" rtlCol="0">
            <a:spAutoFit/>
          </a:bodyPr>
          <a:lstStyle/>
          <a:p>
            <a:r>
              <a:rPr lang="sv-SE" dirty="0"/>
              <a:t>Dialog i rummet</a:t>
            </a:r>
          </a:p>
        </p:txBody>
      </p:sp>
      <p:pic>
        <p:nvPicPr>
          <p:cNvPr id="24" name="Bild 23" descr="Tanke kontur">
            <a:extLst>
              <a:ext uri="{FF2B5EF4-FFF2-40B4-BE49-F238E27FC236}">
                <a16:creationId xmlns:a16="http://schemas.microsoft.com/office/drawing/2014/main" id="{3E41365E-27E6-2D2D-CE61-33FD3F3970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951" y="4009433"/>
            <a:ext cx="680936" cy="680936"/>
          </a:xfrm>
          <a:prstGeom prst="rect">
            <a:avLst/>
          </a:prstGeom>
        </p:spPr>
      </p:pic>
      <p:sp>
        <p:nvSpPr>
          <p:cNvPr id="25" name="textruta 24">
            <a:extLst>
              <a:ext uri="{FF2B5EF4-FFF2-40B4-BE49-F238E27FC236}">
                <a16:creationId xmlns:a16="http://schemas.microsoft.com/office/drawing/2014/main" id="{44900DC0-47E4-39F4-678C-B7F5BAC12F92}"/>
              </a:ext>
            </a:extLst>
          </p:cNvPr>
          <p:cNvSpPr txBox="1"/>
          <p:nvPr/>
        </p:nvSpPr>
        <p:spPr>
          <a:xfrm>
            <a:off x="2755118" y="4287930"/>
            <a:ext cx="1704441" cy="369332"/>
          </a:xfrm>
          <a:prstGeom prst="rect">
            <a:avLst/>
          </a:prstGeom>
          <a:noFill/>
        </p:spPr>
        <p:txBody>
          <a:bodyPr wrap="none" rtlCol="0">
            <a:spAutoFit/>
          </a:bodyPr>
          <a:lstStyle/>
          <a:p>
            <a:r>
              <a:rPr lang="sv-SE" dirty="0"/>
              <a:t>Egen reflektion </a:t>
            </a:r>
          </a:p>
        </p:txBody>
      </p:sp>
      <p:pic>
        <p:nvPicPr>
          <p:cNvPr id="26" name="Bild 25" descr="Tanke kontur">
            <a:extLst>
              <a:ext uri="{FF2B5EF4-FFF2-40B4-BE49-F238E27FC236}">
                <a16:creationId xmlns:a16="http://schemas.microsoft.com/office/drawing/2014/main" id="{5D395486-1023-244F-D71B-0CA3CE22F8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350" y="4975037"/>
            <a:ext cx="569050" cy="569050"/>
          </a:xfrm>
          <a:prstGeom prst="rect">
            <a:avLst/>
          </a:prstGeom>
        </p:spPr>
      </p:pic>
      <p:pic>
        <p:nvPicPr>
          <p:cNvPr id="28" name="Bild 27" descr="Chatt kontur">
            <a:extLst>
              <a:ext uri="{FF2B5EF4-FFF2-40B4-BE49-F238E27FC236}">
                <a16:creationId xmlns:a16="http://schemas.microsoft.com/office/drawing/2014/main" id="{4C52466F-C2E9-C38F-E541-C129489D57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44789" y="4862661"/>
            <a:ext cx="815622" cy="815622"/>
          </a:xfrm>
          <a:prstGeom prst="rect">
            <a:avLst/>
          </a:prstGeom>
        </p:spPr>
      </p:pic>
      <p:sp>
        <p:nvSpPr>
          <p:cNvPr id="29" name="textruta 28">
            <a:extLst>
              <a:ext uri="{FF2B5EF4-FFF2-40B4-BE49-F238E27FC236}">
                <a16:creationId xmlns:a16="http://schemas.microsoft.com/office/drawing/2014/main" id="{EFB83E83-EA2C-384E-CAE4-3908D56CD8B0}"/>
              </a:ext>
            </a:extLst>
          </p:cNvPr>
          <p:cNvSpPr txBox="1"/>
          <p:nvPr/>
        </p:nvSpPr>
        <p:spPr>
          <a:xfrm>
            <a:off x="2755118" y="5161288"/>
            <a:ext cx="5202193" cy="369332"/>
          </a:xfrm>
          <a:prstGeom prst="rect">
            <a:avLst/>
          </a:prstGeom>
          <a:noFill/>
        </p:spPr>
        <p:txBody>
          <a:bodyPr wrap="none" rtlCol="0">
            <a:spAutoFit/>
          </a:bodyPr>
          <a:lstStyle/>
          <a:p>
            <a:r>
              <a:rPr lang="sv-SE" dirty="0"/>
              <a:t>Egen reflektion följt av delning och dialog i rummet </a:t>
            </a:r>
          </a:p>
        </p:txBody>
      </p:sp>
      <p:pic>
        <p:nvPicPr>
          <p:cNvPr id="30" name="Bild 29" descr="Chatt kontur">
            <a:extLst>
              <a:ext uri="{FF2B5EF4-FFF2-40B4-BE49-F238E27FC236}">
                <a16:creationId xmlns:a16="http://schemas.microsoft.com/office/drawing/2014/main" id="{6A9FD45E-8E31-8797-1944-01BAF042E5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155" y="3165074"/>
            <a:ext cx="724148" cy="724148"/>
          </a:xfrm>
          <a:prstGeom prst="rect">
            <a:avLst/>
          </a:prstGeom>
        </p:spPr>
      </p:pic>
      <p:pic>
        <p:nvPicPr>
          <p:cNvPr id="32" name="Bild 31" descr="Klotter kontur">
            <a:extLst>
              <a:ext uri="{FF2B5EF4-FFF2-40B4-BE49-F238E27FC236}">
                <a16:creationId xmlns:a16="http://schemas.microsoft.com/office/drawing/2014/main" id="{B23B1840-03A8-B529-22AC-C5377F9E69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0645" y="5889734"/>
            <a:ext cx="484149" cy="484149"/>
          </a:xfrm>
          <a:prstGeom prst="rect">
            <a:avLst/>
          </a:prstGeom>
        </p:spPr>
      </p:pic>
      <p:pic>
        <p:nvPicPr>
          <p:cNvPr id="35" name="Bild 34" descr="Tanke kontur">
            <a:extLst>
              <a:ext uri="{FF2B5EF4-FFF2-40B4-BE49-F238E27FC236}">
                <a16:creationId xmlns:a16="http://schemas.microsoft.com/office/drawing/2014/main" id="{1BD64C04-847F-14D5-3256-F24DE8BF1B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544" y="5895661"/>
            <a:ext cx="478222" cy="478222"/>
          </a:xfrm>
          <a:prstGeom prst="rect">
            <a:avLst/>
          </a:prstGeom>
        </p:spPr>
      </p:pic>
      <p:pic>
        <p:nvPicPr>
          <p:cNvPr id="36" name="Bild 35" descr="Chatt kontur">
            <a:extLst>
              <a:ext uri="{FF2B5EF4-FFF2-40B4-BE49-F238E27FC236}">
                <a16:creationId xmlns:a16="http://schemas.microsoft.com/office/drawing/2014/main" id="{24E537C3-AB2F-F9F6-3747-EA28A277D8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9344" y="5770741"/>
            <a:ext cx="722134" cy="722134"/>
          </a:xfrm>
          <a:prstGeom prst="rect">
            <a:avLst/>
          </a:prstGeom>
        </p:spPr>
      </p:pic>
      <p:sp>
        <p:nvSpPr>
          <p:cNvPr id="37" name="textruta 36">
            <a:extLst>
              <a:ext uri="{FF2B5EF4-FFF2-40B4-BE49-F238E27FC236}">
                <a16:creationId xmlns:a16="http://schemas.microsoft.com/office/drawing/2014/main" id="{9AA3D850-237F-CEB0-CE9A-E09694DBF340}"/>
              </a:ext>
            </a:extLst>
          </p:cNvPr>
          <p:cNvSpPr txBox="1"/>
          <p:nvPr/>
        </p:nvSpPr>
        <p:spPr>
          <a:xfrm>
            <a:off x="2755118" y="6006097"/>
            <a:ext cx="6556860" cy="369332"/>
          </a:xfrm>
          <a:prstGeom prst="rect">
            <a:avLst/>
          </a:prstGeom>
          <a:noFill/>
        </p:spPr>
        <p:txBody>
          <a:bodyPr wrap="none" rtlCol="0">
            <a:spAutoFit/>
          </a:bodyPr>
          <a:lstStyle/>
          <a:p>
            <a:r>
              <a:rPr lang="sv-SE" dirty="0"/>
              <a:t>Egen reflektion, skriv på post-it-lappar och dela, dialog i rummet </a:t>
            </a:r>
          </a:p>
        </p:txBody>
      </p:sp>
      <p:pic>
        <p:nvPicPr>
          <p:cNvPr id="4" name="Bild 3" descr="Information kontur">
            <a:extLst>
              <a:ext uri="{FF2B5EF4-FFF2-40B4-BE49-F238E27FC236}">
                <a16:creationId xmlns:a16="http://schemas.microsoft.com/office/drawing/2014/main" id="{2A9E8E46-A615-9EFC-01C4-ECA6D6C7EA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0988" y="1602868"/>
            <a:ext cx="495150" cy="495150"/>
          </a:xfrm>
          <a:prstGeom prst="rect">
            <a:avLst/>
          </a:prstGeom>
        </p:spPr>
      </p:pic>
      <p:sp>
        <p:nvSpPr>
          <p:cNvPr id="14" name="textruta 13">
            <a:extLst>
              <a:ext uri="{FF2B5EF4-FFF2-40B4-BE49-F238E27FC236}">
                <a16:creationId xmlns:a16="http://schemas.microsoft.com/office/drawing/2014/main" id="{FC72A42F-4C8A-1F26-992C-AE8035B0CC98}"/>
              </a:ext>
            </a:extLst>
          </p:cNvPr>
          <p:cNvSpPr txBox="1"/>
          <p:nvPr/>
        </p:nvSpPr>
        <p:spPr>
          <a:xfrm>
            <a:off x="2755118" y="1693028"/>
            <a:ext cx="2784545" cy="369332"/>
          </a:xfrm>
          <a:prstGeom prst="rect">
            <a:avLst/>
          </a:prstGeom>
          <a:noFill/>
        </p:spPr>
        <p:txBody>
          <a:bodyPr wrap="none" rtlCol="0">
            <a:spAutoFit/>
          </a:bodyPr>
          <a:lstStyle/>
          <a:p>
            <a:r>
              <a:rPr lang="sv-SE" dirty="0"/>
              <a:t>Information om materialet</a:t>
            </a:r>
          </a:p>
        </p:txBody>
      </p:sp>
      <p:pic>
        <p:nvPicPr>
          <p:cNvPr id="3" name="Bild 2" descr="Information kontur">
            <a:extLst>
              <a:ext uri="{FF2B5EF4-FFF2-40B4-BE49-F238E27FC236}">
                <a16:creationId xmlns:a16="http://schemas.microsoft.com/office/drawing/2014/main" id="{73FE0A4F-0384-A38D-C9E1-98B5D65EDE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96850" y="0"/>
            <a:ext cx="495150" cy="495150"/>
          </a:xfrm>
          <a:prstGeom prst="rect">
            <a:avLst/>
          </a:prstGeom>
        </p:spPr>
      </p:pic>
      <p:cxnSp>
        <p:nvCxnSpPr>
          <p:cNvPr id="8" name="Rak koppling 7">
            <a:extLst>
              <a:ext uri="{FF2B5EF4-FFF2-40B4-BE49-F238E27FC236}">
                <a16:creationId xmlns:a16="http://schemas.microsoft.com/office/drawing/2014/main" id="{A8C8E0CA-5106-FE59-E7A5-C90712B7287D}"/>
              </a:ext>
            </a:extLst>
          </p:cNvPr>
          <p:cNvCxnSpPr>
            <a:cxnSpLocks/>
          </p:cNvCxnSpPr>
          <p:nvPr/>
        </p:nvCxnSpPr>
        <p:spPr>
          <a:xfrm>
            <a:off x="719951" y="2147663"/>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Rak koppling 11">
            <a:extLst>
              <a:ext uri="{FF2B5EF4-FFF2-40B4-BE49-F238E27FC236}">
                <a16:creationId xmlns:a16="http://schemas.microsoft.com/office/drawing/2014/main" id="{F9A0F99E-AFBE-9F1B-57D8-6EE58EC13647}"/>
              </a:ext>
            </a:extLst>
          </p:cNvPr>
          <p:cNvCxnSpPr>
            <a:cxnSpLocks/>
          </p:cNvCxnSpPr>
          <p:nvPr/>
        </p:nvCxnSpPr>
        <p:spPr>
          <a:xfrm>
            <a:off x="719951" y="301670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Rak koppling 17">
            <a:extLst>
              <a:ext uri="{FF2B5EF4-FFF2-40B4-BE49-F238E27FC236}">
                <a16:creationId xmlns:a16="http://schemas.microsoft.com/office/drawing/2014/main" id="{BC27E51D-F57A-5DF8-40B2-8D8B0CFDA42A}"/>
              </a:ext>
            </a:extLst>
          </p:cNvPr>
          <p:cNvCxnSpPr>
            <a:cxnSpLocks/>
          </p:cNvCxnSpPr>
          <p:nvPr/>
        </p:nvCxnSpPr>
        <p:spPr>
          <a:xfrm>
            <a:off x="719951" y="3885747"/>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Rak koppling 21">
            <a:extLst>
              <a:ext uri="{FF2B5EF4-FFF2-40B4-BE49-F238E27FC236}">
                <a16:creationId xmlns:a16="http://schemas.microsoft.com/office/drawing/2014/main" id="{BF9F8D7E-B925-55B6-4FF9-F960627F0F43}"/>
              </a:ext>
            </a:extLst>
          </p:cNvPr>
          <p:cNvCxnSpPr>
            <a:cxnSpLocks/>
          </p:cNvCxnSpPr>
          <p:nvPr/>
        </p:nvCxnSpPr>
        <p:spPr>
          <a:xfrm>
            <a:off x="719951" y="4754789"/>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Rak koppling 22">
            <a:extLst>
              <a:ext uri="{FF2B5EF4-FFF2-40B4-BE49-F238E27FC236}">
                <a16:creationId xmlns:a16="http://schemas.microsoft.com/office/drawing/2014/main" id="{94052A83-E0E5-FD46-7C9E-88EA2552B07C}"/>
              </a:ext>
            </a:extLst>
          </p:cNvPr>
          <p:cNvCxnSpPr>
            <a:cxnSpLocks/>
          </p:cNvCxnSpPr>
          <p:nvPr/>
        </p:nvCxnSpPr>
        <p:spPr>
          <a:xfrm>
            <a:off x="719951" y="5623831"/>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Rak koppling 26">
            <a:extLst>
              <a:ext uri="{FF2B5EF4-FFF2-40B4-BE49-F238E27FC236}">
                <a16:creationId xmlns:a16="http://schemas.microsoft.com/office/drawing/2014/main" id="{BA3DB65A-CC38-6CDE-5B47-4896393DA211}"/>
              </a:ext>
            </a:extLst>
          </p:cNvPr>
          <p:cNvCxnSpPr>
            <a:cxnSpLocks/>
          </p:cNvCxnSpPr>
          <p:nvPr/>
        </p:nvCxnSpPr>
        <p:spPr>
          <a:xfrm>
            <a:off x="719951" y="649287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68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0A1690-5753-5E3B-FD30-5C5098BAA28C}"/>
              </a:ext>
            </a:extLst>
          </p:cNvPr>
          <p:cNvSpPr>
            <a:spLocks noGrp="1"/>
          </p:cNvSpPr>
          <p:nvPr>
            <p:ph type="title"/>
          </p:nvPr>
        </p:nvSpPr>
        <p:spPr/>
        <p:txBody>
          <a:bodyPr/>
          <a:lstStyle/>
          <a:p>
            <a:r>
              <a:rPr lang="sv-SE" dirty="0"/>
              <a:t>Ett team är …</a:t>
            </a:r>
          </a:p>
        </p:txBody>
      </p:sp>
      <p:sp>
        <p:nvSpPr>
          <p:cNvPr id="3" name="Platshållare för innehåll 2">
            <a:extLst>
              <a:ext uri="{FF2B5EF4-FFF2-40B4-BE49-F238E27FC236}">
                <a16:creationId xmlns:a16="http://schemas.microsoft.com/office/drawing/2014/main" id="{3269E5DF-2F01-25BA-914B-B8FFEEFD2359}"/>
              </a:ext>
            </a:extLst>
          </p:cNvPr>
          <p:cNvSpPr>
            <a:spLocks noGrp="1"/>
          </p:cNvSpPr>
          <p:nvPr>
            <p:ph idx="1"/>
          </p:nvPr>
        </p:nvSpPr>
        <p:spPr/>
        <p:txBody>
          <a:bodyPr/>
          <a:lstStyle/>
          <a:p>
            <a:pPr marL="0" indent="0">
              <a:lnSpc>
                <a:spcPct val="100000"/>
              </a:lnSpc>
              <a:buNone/>
            </a:pPr>
            <a:r>
              <a:rPr lang="sv-SE" sz="2800" i="1" dirty="0"/>
              <a:t>"Ett team är en typ av grupp som är sammansatt av </a:t>
            </a:r>
            <a:r>
              <a:rPr lang="sv-SE" sz="2800" b="1" i="1" dirty="0"/>
              <a:t>medlemmar som är beroende av varandra</a:t>
            </a:r>
            <a:r>
              <a:rPr lang="sv-SE" sz="2800" i="1" dirty="0"/>
              <a:t>, som </a:t>
            </a:r>
            <a:r>
              <a:rPr lang="sv-SE" sz="2800" b="1" i="1" dirty="0"/>
              <a:t>delar gemensamma mål</a:t>
            </a:r>
            <a:r>
              <a:rPr lang="sv-SE" sz="2800" i="1" dirty="0"/>
              <a:t> och som måste </a:t>
            </a:r>
            <a:r>
              <a:rPr lang="sv-SE" sz="2800" b="1" i="1" dirty="0"/>
              <a:t>samordna sina aktiviteter</a:t>
            </a:r>
            <a:r>
              <a:rPr lang="sv-SE" sz="2800" i="1" dirty="0"/>
              <a:t> för att uppnå dessa mål. Teammedlemmarna måste </a:t>
            </a:r>
            <a:r>
              <a:rPr lang="sv-SE" sz="2800" b="1" i="1" dirty="0"/>
              <a:t>arbeta kollektivt </a:t>
            </a:r>
            <a:r>
              <a:rPr lang="sv-SE" sz="2800" i="1" dirty="0"/>
              <a:t>för att uppnå sina mål.” </a:t>
            </a:r>
          </a:p>
          <a:p>
            <a:pPr marL="0" indent="0">
              <a:lnSpc>
                <a:spcPct val="100000"/>
              </a:lnSpc>
              <a:buNone/>
            </a:pPr>
            <a:br>
              <a:rPr lang="sv-SE" dirty="0"/>
            </a:br>
            <a:r>
              <a:rPr lang="sv-SE" dirty="0"/>
              <a:t>- Susan E. </a:t>
            </a:r>
            <a:r>
              <a:rPr lang="sv-SE" dirty="0" err="1"/>
              <a:t>Kogler</a:t>
            </a:r>
            <a:r>
              <a:rPr lang="sv-SE" dirty="0"/>
              <a:t> Hill i ”</a:t>
            </a:r>
            <a:r>
              <a:rPr lang="sv-SE" dirty="0" err="1"/>
              <a:t>Leadership</a:t>
            </a:r>
            <a:r>
              <a:rPr lang="sv-SE" dirty="0"/>
              <a:t>, Peter G. </a:t>
            </a:r>
            <a:r>
              <a:rPr lang="sv-SE" dirty="0" err="1"/>
              <a:t>Northouse</a:t>
            </a:r>
            <a:r>
              <a:rPr lang="sv-SE" dirty="0"/>
              <a:t> (2018)”</a:t>
            </a:r>
          </a:p>
          <a:p>
            <a:endParaRPr lang="sv-SE" dirty="0"/>
          </a:p>
        </p:txBody>
      </p:sp>
      <p:pic>
        <p:nvPicPr>
          <p:cNvPr id="4" name="Bild 3" descr="Klassrum kontur">
            <a:extLst>
              <a:ext uri="{FF2B5EF4-FFF2-40B4-BE49-F238E27FC236}">
                <a16:creationId xmlns:a16="http://schemas.microsoft.com/office/drawing/2014/main" id="{C7E48AD4-C351-53A5-1FE0-757768DA4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658737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24F47-3F2F-AA06-7356-68DDB1BB44EF}"/>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E09F40AB-BB6F-1D57-2F76-D4F663088AE6}"/>
              </a:ext>
            </a:extLst>
          </p:cNvPr>
          <p:cNvPicPr>
            <a:picLocks noGrp="1" noRot="1" noChangeAspect="1" noMove="1" noResize="1" noEditPoints="1" noAdjustHandles="1" noChangeArrowheads="1" noChangeShapeType="1" noCrop="1"/>
          </p:cNvPicPr>
          <p:nvPr/>
        </p:nvPicPr>
        <p:blipFill>
          <a:blip r:embed="rId3"/>
          <a:stretch>
            <a:fillRect/>
          </a:stretch>
        </p:blipFill>
        <p:spPr>
          <a:xfrm>
            <a:off x="3135086" y="436032"/>
            <a:ext cx="5786845" cy="5849491"/>
          </a:xfrm>
          <a:prstGeom prst="rect">
            <a:avLst/>
          </a:prstGeom>
        </p:spPr>
      </p:pic>
      <p:pic>
        <p:nvPicPr>
          <p:cNvPr id="2" name="Bild 1" descr="Klassrum kontur">
            <a:extLst>
              <a:ext uri="{FF2B5EF4-FFF2-40B4-BE49-F238E27FC236}">
                <a16:creationId xmlns:a16="http://schemas.microsoft.com/office/drawing/2014/main" id="{A1F35080-9309-B51C-A4C5-1619186261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982150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6E1490-56AF-072D-504E-91E52300B8AD}"/>
              </a:ext>
            </a:extLst>
          </p:cNvPr>
          <p:cNvSpPr>
            <a:spLocks noGrp="1"/>
          </p:cNvSpPr>
          <p:nvPr>
            <p:ph type="title"/>
          </p:nvPr>
        </p:nvSpPr>
        <p:spPr/>
        <p:txBody>
          <a:bodyPr/>
          <a:lstStyle/>
          <a:p>
            <a:r>
              <a:rPr lang="sv-SE" dirty="0"/>
              <a:t>Åtta kännetecken på ett presterande team </a:t>
            </a:r>
          </a:p>
        </p:txBody>
      </p:sp>
      <p:sp>
        <p:nvSpPr>
          <p:cNvPr id="3" name="Platshållare för innehåll 2">
            <a:extLst>
              <a:ext uri="{FF2B5EF4-FFF2-40B4-BE49-F238E27FC236}">
                <a16:creationId xmlns:a16="http://schemas.microsoft.com/office/drawing/2014/main" id="{F0C7A4BC-63BF-3A9D-C67E-643625DF86F4}"/>
              </a:ext>
            </a:extLst>
          </p:cNvPr>
          <p:cNvSpPr>
            <a:spLocks noGrp="1"/>
          </p:cNvSpPr>
          <p:nvPr>
            <p:ph idx="1"/>
          </p:nvPr>
        </p:nvSpPr>
        <p:spPr/>
        <p:txBody>
          <a:bodyPr>
            <a:normAutofit fontScale="92500" lnSpcReduction="10000"/>
          </a:bodyPr>
          <a:lstStyle/>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Tydlig, klar och gemensam målbild</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Alla teammedlemmar har samma tolkningar av teamets uppgift, syfte och mål. </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Gemensamt ansvarstagande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Alla teammedlemmar känner ansvar för att nå teamets mål. De arbetar engagerat, ömsesidigt, stödjande och med en klar vilja att hjälpas åt.</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Stödjande ledarskap</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Ledare skapar delaktighet och medansvar och uppmuntrar självorganisering.</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Öppen och intensiv kommunikation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Teamets medlemmar kommunicerar med varandra på ett öppet, ärligt, förtroendefullt och intensivt sätt. De har förmåga att fråga, lyssna och svara.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Framtidsriktning och förändringsvillighet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Teammedlemmarna tänker framåt och är proaktiva.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Uppgiftsfokusering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 koncentrerar sig på att få uppgiften gjord och följer hela tiden utfallet av leveransen.</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Goda individuella prestationer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 "lyfter" de individuella prestationerna.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Snabbt agerande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Inga "långbänkar" och kort tid mellan tanke och handling.</a:t>
            </a:r>
          </a:p>
        </p:txBody>
      </p:sp>
      <p:sp>
        <p:nvSpPr>
          <p:cNvPr id="4" name="Rectangle 5">
            <a:extLst>
              <a:ext uri="{FF2B5EF4-FFF2-40B4-BE49-F238E27FC236}">
                <a16:creationId xmlns:a16="http://schemas.microsoft.com/office/drawing/2014/main" id="{AA231161-58EE-9CF1-0E55-C56AA5D61559}"/>
              </a:ext>
            </a:extLst>
          </p:cNvPr>
          <p:cNvSpPr/>
          <p:nvPr/>
        </p:nvSpPr>
        <p:spPr>
          <a:xfrm>
            <a:off x="929770" y="6196484"/>
            <a:ext cx="3730508" cy="230832"/>
          </a:xfrm>
          <a:prstGeom prst="rect">
            <a:avLst/>
          </a:prstGeom>
        </p:spPr>
        <p:txBody>
          <a:bodyPr wrap="none">
            <a:spAutoFit/>
          </a:bodyPr>
          <a:lstStyle/>
          <a:p>
            <a:r>
              <a:rPr lang="sv-SE" sz="900" i="1" dirty="0"/>
              <a:t>Buchholz, S. &amp; Roth, T. (1987) Creating the </a:t>
            </a:r>
            <a:r>
              <a:rPr lang="sv-SE" sz="900" i="1" dirty="0" err="1"/>
              <a:t>High</a:t>
            </a:r>
            <a:r>
              <a:rPr lang="sv-SE" sz="900" i="1" dirty="0"/>
              <a:t> </a:t>
            </a:r>
            <a:r>
              <a:rPr lang="sv-SE" sz="900" i="1" dirty="0" err="1"/>
              <a:t>Performance</a:t>
            </a:r>
            <a:r>
              <a:rPr lang="sv-SE" sz="900" i="1" dirty="0"/>
              <a:t> Team.</a:t>
            </a:r>
          </a:p>
        </p:txBody>
      </p:sp>
      <p:pic>
        <p:nvPicPr>
          <p:cNvPr id="5" name="Bild 4" descr="Klassrum kontur">
            <a:extLst>
              <a:ext uri="{FF2B5EF4-FFF2-40B4-BE49-F238E27FC236}">
                <a16:creationId xmlns:a16="http://schemas.microsoft.com/office/drawing/2014/main" id="{3CBFEC08-6A2F-DA92-B2C5-9B7DA5F4D0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06871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DCCE-C523-B45A-FF01-98A4BDD3737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146EEA8-3307-2120-97A0-DEA41FF25659}"/>
              </a:ext>
            </a:extLst>
          </p:cNvPr>
          <p:cNvSpPr>
            <a:spLocks noGrp="1"/>
          </p:cNvSpPr>
          <p:nvPr>
            <p:ph type="title"/>
          </p:nvPr>
        </p:nvSpPr>
        <p:spPr/>
        <p:txBody>
          <a:bodyPr/>
          <a:lstStyle/>
          <a:p>
            <a:r>
              <a:rPr lang="sv-SE" sz="4400" dirty="0"/>
              <a:t>I teamarbete tenderar saker vi </a:t>
            </a:r>
            <a:r>
              <a:rPr lang="sv-SE" sz="4400" i="1" dirty="0"/>
              <a:t>inte</a:t>
            </a:r>
            <a:r>
              <a:rPr lang="sv-SE" sz="4400" dirty="0"/>
              <a:t> pratar om att ha mest betydelse</a:t>
            </a:r>
            <a:endParaRPr lang="sv-SE" dirty="0"/>
          </a:p>
        </p:txBody>
      </p:sp>
      <p:pic>
        <p:nvPicPr>
          <p:cNvPr id="18" name="Bild 17" descr="Klassrum kontur">
            <a:extLst>
              <a:ext uri="{FF2B5EF4-FFF2-40B4-BE49-F238E27FC236}">
                <a16:creationId xmlns:a16="http://schemas.microsoft.com/office/drawing/2014/main" id="{F7F2059D-62A8-41E7-0F3A-07C8E971FE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pic>
        <p:nvPicPr>
          <p:cNvPr id="19" name="Bild 18" descr="Isberg kontur">
            <a:extLst>
              <a:ext uri="{FF2B5EF4-FFF2-40B4-BE49-F238E27FC236}">
                <a16:creationId xmlns:a16="http://schemas.microsoft.com/office/drawing/2014/main" id="{E5F24BF6-BA9D-CF11-EDA2-99FC8A4ACF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9998" y="1690688"/>
            <a:ext cx="4828257" cy="4828257"/>
          </a:xfrm>
          <a:prstGeom prst="rect">
            <a:avLst/>
          </a:prstGeom>
        </p:spPr>
      </p:pic>
      <p:sp>
        <p:nvSpPr>
          <p:cNvPr id="20" name="Left Brace 2">
            <a:extLst>
              <a:ext uri="{FF2B5EF4-FFF2-40B4-BE49-F238E27FC236}">
                <a16:creationId xmlns:a16="http://schemas.microsoft.com/office/drawing/2014/main" id="{797FCFA5-0687-B560-D3CA-A0614ED22DA0}"/>
              </a:ext>
            </a:extLst>
          </p:cNvPr>
          <p:cNvSpPr/>
          <p:nvPr/>
        </p:nvSpPr>
        <p:spPr>
          <a:xfrm>
            <a:off x="3248391" y="2737195"/>
            <a:ext cx="289560" cy="11871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1" name="Left Brace 14">
            <a:extLst>
              <a:ext uri="{FF2B5EF4-FFF2-40B4-BE49-F238E27FC236}">
                <a16:creationId xmlns:a16="http://schemas.microsoft.com/office/drawing/2014/main" id="{0826EBDF-9EF5-001D-3A80-E02E9518ACD4}"/>
              </a:ext>
            </a:extLst>
          </p:cNvPr>
          <p:cNvSpPr/>
          <p:nvPr/>
        </p:nvSpPr>
        <p:spPr>
          <a:xfrm>
            <a:off x="3248391" y="3964419"/>
            <a:ext cx="289560" cy="21819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2" name="TextBox 7">
            <a:extLst>
              <a:ext uri="{FF2B5EF4-FFF2-40B4-BE49-F238E27FC236}">
                <a16:creationId xmlns:a16="http://schemas.microsoft.com/office/drawing/2014/main" id="{308C6F79-4291-0A08-25C5-2EAA9BF3187B}"/>
              </a:ext>
            </a:extLst>
          </p:cNvPr>
          <p:cNvSpPr txBox="1"/>
          <p:nvPr/>
        </p:nvSpPr>
        <p:spPr>
          <a:xfrm>
            <a:off x="1158950" y="3192006"/>
            <a:ext cx="1914307" cy="276999"/>
          </a:xfrm>
          <a:prstGeom prst="rect">
            <a:avLst/>
          </a:prstGeom>
          <a:noFill/>
        </p:spPr>
        <p:txBody>
          <a:bodyPr wrap="none" rtlCol="0">
            <a:spAutoFit/>
          </a:bodyPr>
          <a:lstStyle/>
          <a:p>
            <a:r>
              <a:rPr lang="sv-SE" sz="1200" i="1" dirty="0"/>
              <a:t>Göra</a:t>
            </a:r>
            <a:r>
              <a:rPr lang="sv-SE" sz="1200" dirty="0"/>
              <a:t> annorlunda (synligt)</a:t>
            </a:r>
          </a:p>
        </p:txBody>
      </p:sp>
      <p:sp>
        <p:nvSpPr>
          <p:cNvPr id="23" name="TextBox 15">
            <a:extLst>
              <a:ext uri="{FF2B5EF4-FFF2-40B4-BE49-F238E27FC236}">
                <a16:creationId xmlns:a16="http://schemas.microsoft.com/office/drawing/2014/main" id="{14C94C20-76A3-A60F-3D7E-04F01C6FE605}"/>
              </a:ext>
            </a:extLst>
          </p:cNvPr>
          <p:cNvSpPr txBox="1"/>
          <p:nvPr/>
        </p:nvSpPr>
        <p:spPr>
          <a:xfrm>
            <a:off x="1158950" y="4874525"/>
            <a:ext cx="2084225" cy="276999"/>
          </a:xfrm>
          <a:prstGeom prst="rect">
            <a:avLst/>
          </a:prstGeom>
          <a:noFill/>
        </p:spPr>
        <p:txBody>
          <a:bodyPr wrap="none" rtlCol="0">
            <a:spAutoFit/>
          </a:bodyPr>
          <a:lstStyle/>
          <a:p>
            <a:r>
              <a:rPr lang="sv-SE" sz="1200" i="1" dirty="0"/>
              <a:t>Tänka</a:t>
            </a:r>
            <a:r>
              <a:rPr lang="sv-SE" sz="1200" dirty="0"/>
              <a:t> annorlunda (osynligt)</a:t>
            </a:r>
          </a:p>
        </p:txBody>
      </p:sp>
      <p:sp>
        <p:nvSpPr>
          <p:cNvPr id="24" name="TextBox 16">
            <a:extLst>
              <a:ext uri="{FF2B5EF4-FFF2-40B4-BE49-F238E27FC236}">
                <a16:creationId xmlns:a16="http://schemas.microsoft.com/office/drawing/2014/main" id="{D1782CCC-22C0-3493-612D-D8DE89B5FC6C}"/>
              </a:ext>
            </a:extLst>
          </p:cNvPr>
          <p:cNvSpPr txBox="1"/>
          <p:nvPr/>
        </p:nvSpPr>
        <p:spPr>
          <a:xfrm>
            <a:off x="8961472" y="3041965"/>
            <a:ext cx="1098378" cy="300082"/>
          </a:xfrm>
          <a:prstGeom prst="rect">
            <a:avLst/>
          </a:prstGeom>
          <a:noFill/>
        </p:spPr>
        <p:txBody>
          <a:bodyPr wrap="none" rtlCol="0">
            <a:spAutoFit/>
          </a:bodyPr>
          <a:lstStyle/>
          <a:p>
            <a:r>
              <a:rPr lang="sv-SE" sz="1350" dirty="0"/>
              <a:t>”Hard </a:t>
            </a:r>
            <a:r>
              <a:rPr lang="sv-SE" sz="1350" dirty="0" err="1"/>
              <a:t>skills</a:t>
            </a:r>
            <a:r>
              <a:rPr lang="sv-SE" sz="1350" dirty="0"/>
              <a:t>”</a:t>
            </a:r>
          </a:p>
        </p:txBody>
      </p:sp>
      <p:sp>
        <p:nvSpPr>
          <p:cNvPr id="25" name="TextBox 17">
            <a:extLst>
              <a:ext uri="{FF2B5EF4-FFF2-40B4-BE49-F238E27FC236}">
                <a16:creationId xmlns:a16="http://schemas.microsoft.com/office/drawing/2014/main" id="{85C653D7-CC5D-47F0-6154-142A33A69A79}"/>
              </a:ext>
            </a:extLst>
          </p:cNvPr>
          <p:cNvSpPr txBox="1"/>
          <p:nvPr/>
        </p:nvSpPr>
        <p:spPr>
          <a:xfrm>
            <a:off x="8870101" y="5279441"/>
            <a:ext cx="1281120" cy="300082"/>
          </a:xfrm>
          <a:prstGeom prst="rect">
            <a:avLst/>
          </a:prstGeom>
          <a:noFill/>
        </p:spPr>
        <p:txBody>
          <a:bodyPr wrap="none" rtlCol="0">
            <a:spAutoFit/>
          </a:bodyPr>
          <a:lstStyle/>
          <a:p>
            <a:r>
              <a:rPr lang="sv-SE" sz="1350" dirty="0"/>
              <a:t>”Human </a:t>
            </a:r>
            <a:r>
              <a:rPr lang="sv-SE" sz="1350" dirty="0" err="1"/>
              <a:t>skills</a:t>
            </a:r>
            <a:r>
              <a:rPr lang="sv-SE" sz="1350" dirty="0"/>
              <a:t>”</a:t>
            </a:r>
          </a:p>
        </p:txBody>
      </p:sp>
      <p:sp>
        <p:nvSpPr>
          <p:cNvPr id="26" name="textruta 25">
            <a:extLst>
              <a:ext uri="{FF2B5EF4-FFF2-40B4-BE49-F238E27FC236}">
                <a16:creationId xmlns:a16="http://schemas.microsoft.com/office/drawing/2014/main" id="{A3F8D2B2-3BC2-535B-B2A1-25F18B183422}"/>
              </a:ext>
            </a:extLst>
          </p:cNvPr>
          <p:cNvSpPr txBox="1"/>
          <p:nvPr/>
        </p:nvSpPr>
        <p:spPr>
          <a:xfrm>
            <a:off x="5600559" y="2519482"/>
            <a:ext cx="564578" cy="369332"/>
          </a:xfrm>
          <a:prstGeom prst="rect">
            <a:avLst/>
          </a:prstGeom>
          <a:noFill/>
        </p:spPr>
        <p:txBody>
          <a:bodyPr wrap="none" rtlCol="0">
            <a:spAutoFit/>
          </a:bodyPr>
          <a:lstStyle/>
          <a:p>
            <a:r>
              <a:rPr lang="sv-SE" dirty="0">
                <a:solidFill>
                  <a:schemeClr val="accent2"/>
                </a:solidFill>
              </a:rPr>
              <a:t>mål</a:t>
            </a:r>
          </a:p>
        </p:txBody>
      </p:sp>
      <p:sp>
        <p:nvSpPr>
          <p:cNvPr id="27" name="textruta 26">
            <a:extLst>
              <a:ext uri="{FF2B5EF4-FFF2-40B4-BE49-F238E27FC236}">
                <a16:creationId xmlns:a16="http://schemas.microsoft.com/office/drawing/2014/main" id="{8BDED477-77DF-6F25-A064-66C3F6E521F4}"/>
              </a:ext>
            </a:extLst>
          </p:cNvPr>
          <p:cNvSpPr txBox="1"/>
          <p:nvPr/>
        </p:nvSpPr>
        <p:spPr>
          <a:xfrm>
            <a:off x="6334395" y="3185273"/>
            <a:ext cx="822661" cy="369332"/>
          </a:xfrm>
          <a:prstGeom prst="rect">
            <a:avLst/>
          </a:prstGeom>
          <a:noFill/>
        </p:spPr>
        <p:txBody>
          <a:bodyPr wrap="none" rtlCol="0">
            <a:spAutoFit/>
          </a:bodyPr>
          <a:lstStyle/>
          <a:p>
            <a:r>
              <a:rPr lang="sv-SE" dirty="0">
                <a:solidFill>
                  <a:schemeClr val="accent2"/>
                </a:solidFill>
              </a:rPr>
              <a:t>planer</a:t>
            </a:r>
          </a:p>
        </p:txBody>
      </p:sp>
      <p:sp>
        <p:nvSpPr>
          <p:cNvPr id="28" name="textruta 27">
            <a:extLst>
              <a:ext uri="{FF2B5EF4-FFF2-40B4-BE49-F238E27FC236}">
                <a16:creationId xmlns:a16="http://schemas.microsoft.com/office/drawing/2014/main" id="{D6C26AAE-D13D-1ED8-5EB8-840003C7D03B}"/>
              </a:ext>
            </a:extLst>
          </p:cNvPr>
          <p:cNvSpPr txBox="1"/>
          <p:nvPr/>
        </p:nvSpPr>
        <p:spPr>
          <a:xfrm>
            <a:off x="5328895" y="3235548"/>
            <a:ext cx="702500" cy="369332"/>
          </a:xfrm>
          <a:prstGeom prst="rect">
            <a:avLst/>
          </a:prstGeom>
          <a:noFill/>
        </p:spPr>
        <p:txBody>
          <a:bodyPr wrap="none" rtlCol="0">
            <a:spAutoFit/>
          </a:bodyPr>
          <a:lstStyle/>
          <a:p>
            <a:r>
              <a:rPr lang="sv-SE" dirty="0">
                <a:solidFill>
                  <a:schemeClr val="accent2"/>
                </a:solidFill>
              </a:rPr>
              <a:t>roller</a:t>
            </a:r>
          </a:p>
        </p:txBody>
      </p:sp>
      <p:sp>
        <p:nvSpPr>
          <p:cNvPr id="29" name="textruta 28">
            <a:extLst>
              <a:ext uri="{FF2B5EF4-FFF2-40B4-BE49-F238E27FC236}">
                <a16:creationId xmlns:a16="http://schemas.microsoft.com/office/drawing/2014/main" id="{5C1E64DE-39CB-9DC5-BDD5-EE50235044F5}"/>
              </a:ext>
            </a:extLst>
          </p:cNvPr>
          <p:cNvSpPr txBox="1"/>
          <p:nvPr/>
        </p:nvSpPr>
        <p:spPr>
          <a:xfrm>
            <a:off x="5203750" y="4274931"/>
            <a:ext cx="1305999" cy="369332"/>
          </a:xfrm>
          <a:prstGeom prst="rect">
            <a:avLst/>
          </a:prstGeom>
          <a:noFill/>
        </p:spPr>
        <p:txBody>
          <a:bodyPr wrap="none" rtlCol="0">
            <a:spAutoFit/>
          </a:bodyPr>
          <a:lstStyle/>
          <a:p>
            <a:r>
              <a:rPr lang="sv-SE" dirty="0">
                <a:solidFill>
                  <a:schemeClr val="accent2"/>
                </a:solidFill>
              </a:rPr>
              <a:t>värderingar</a:t>
            </a:r>
          </a:p>
        </p:txBody>
      </p:sp>
      <p:sp>
        <p:nvSpPr>
          <p:cNvPr id="30" name="textruta 29">
            <a:extLst>
              <a:ext uri="{FF2B5EF4-FFF2-40B4-BE49-F238E27FC236}">
                <a16:creationId xmlns:a16="http://schemas.microsoft.com/office/drawing/2014/main" id="{3E34AD62-C657-FD54-F2E6-4373A62C2356}"/>
              </a:ext>
            </a:extLst>
          </p:cNvPr>
          <p:cNvSpPr txBox="1"/>
          <p:nvPr/>
        </p:nvSpPr>
        <p:spPr>
          <a:xfrm>
            <a:off x="6573598" y="4307867"/>
            <a:ext cx="791563" cy="369332"/>
          </a:xfrm>
          <a:prstGeom prst="rect">
            <a:avLst/>
          </a:prstGeom>
          <a:noFill/>
        </p:spPr>
        <p:txBody>
          <a:bodyPr wrap="none" rtlCol="0">
            <a:spAutoFit/>
          </a:bodyPr>
          <a:lstStyle/>
          <a:p>
            <a:r>
              <a:rPr lang="sv-SE" dirty="0">
                <a:solidFill>
                  <a:schemeClr val="accent2"/>
                </a:solidFill>
              </a:rPr>
              <a:t>behov</a:t>
            </a:r>
          </a:p>
        </p:txBody>
      </p:sp>
      <p:sp>
        <p:nvSpPr>
          <p:cNvPr id="31" name="textruta 30">
            <a:extLst>
              <a:ext uri="{FF2B5EF4-FFF2-40B4-BE49-F238E27FC236}">
                <a16:creationId xmlns:a16="http://schemas.microsoft.com/office/drawing/2014/main" id="{939FC0A4-B46E-37D3-9BBA-EA3E5A2D3533}"/>
              </a:ext>
            </a:extLst>
          </p:cNvPr>
          <p:cNvSpPr txBox="1"/>
          <p:nvPr/>
        </p:nvSpPr>
        <p:spPr>
          <a:xfrm>
            <a:off x="5336500" y="4633107"/>
            <a:ext cx="664541" cy="369332"/>
          </a:xfrm>
          <a:prstGeom prst="rect">
            <a:avLst/>
          </a:prstGeom>
          <a:noFill/>
        </p:spPr>
        <p:txBody>
          <a:bodyPr wrap="none" rtlCol="0">
            <a:spAutoFit/>
          </a:bodyPr>
          <a:lstStyle/>
          <a:p>
            <a:r>
              <a:rPr lang="sv-SE" dirty="0">
                <a:solidFill>
                  <a:schemeClr val="accent2"/>
                </a:solidFill>
              </a:rPr>
              <a:t>syfte</a:t>
            </a:r>
          </a:p>
        </p:txBody>
      </p:sp>
      <p:sp>
        <p:nvSpPr>
          <p:cNvPr id="32" name="textruta 31">
            <a:extLst>
              <a:ext uri="{FF2B5EF4-FFF2-40B4-BE49-F238E27FC236}">
                <a16:creationId xmlns:a16="http://schemas.microsoft.com/office/drawing/2014/main" id="{484E2370-83DB-0BE7-00BB-C0ABDEE22778}"/>
              </a:ext>
            </a:extLst>
          </p:cNvPr>
          <p:cNvSpPr txBox="1"/>
          <p:nvPr/>
        </p:nvSpPr>
        <p:spPr>
          <a:xfrm>
            <a:off x="5699624" y="5293823"/>
            <a:ext cx="910827" cy="369332"/>
          </a:xfrm>
          <a:prstGeom prst="rect">
            <a:avLst/>
          </a:prstGeom>
          <a:noFill/>
        </p:spPr>
        <p:txBody>
          <a:bodyPr wrap="none" rtlCol="0">
            <a:spAutoFit/>
          </a:bodyPr>
          <a:lstStyle/>
          <a:p>
            <a:r>
              <a:rPr lang="sv-SE" dirty="0">
                <a:solidFill>
                  <a:schemeClr val="accent2"/>
                </a:solidFill>
              </a:rPr>
              <a:t>normer</a:t>
            </a:r>
          </a:p>
        </p:txBody>
      </p:sp>
      <p:sp>
        <p:nvSpPr>
          <p:cNvPr id="33" name="textruta 32">
            <a:extLst>
              <a:ext uri="{FF2B5EF4-FFF2-40B4-BE49-F238E27FC236}">
                <a16:creationId xmlns:a16="http://schemas.microsoft.com/office/drawing/2014/main" id="{A6A383BE-B99C-6B9E-B81E-2A1BAD7842E2}"/>
              </a:ext>
            </a:extLst>
          </p:cNvPr>
          <p:cNvSpPr txBox="1"/>
          <p:nvPr/>
        </p:nvSpPr>
        <p:spPr>
          <a:xfrm>
            <a:off x="5668771" y="4924491"/>
            <a:ext cx="1532086" cy="369332"/>
          </a:xfrm>
          <a:prstGeom prst="rect">
            <a:avLst/>
          </a:prstGeom>
          <a:noFill/>
        </p:spPr>
        <p:txBody>
          <a:bodyPr wrap="none" rtlCol="0">
            <a:spAutoFit/>
          </a:bodyPr>
          <a:lstStyle/>
          <a:p>
            <a:r>
              <a:rPr lang="sv-SE" dirty="0">
                <a:solidFill>
                  <a:schemeClr val="accent2"/>
                </a:solidFill>
              </a:rPr>
              <a:t>livsåskådning</a:t>
            </a:r>
          </a:p>
        </p:txBody>
      </p:sp>
      <p:sp>
        <p:nvSpPr>
          <p:cNvPr id="3" name="textruta 2">
            <a:extLst>
              <a:ext uri="{FF2B5EF4-FFF2-40B4-BE49-F238E27FC236}">
                <a16:creationId xmlns:a16="http://schemas.microsoft.com/office/drawing/2014/main" id="{5722ADB0-8C25-A8B6-40BA-427EE754F92F}"/>
              </a:ext>
            </a:extLst>
          </p:cNvPr>
          <p:cNvSpPr txBox="1"/>
          <p:nvPr/>
        </p:nvSpPr>
        <p:spPr>
          <a:xfrm>
            <a:off x="5413646" y="2892139"/>
            <a:ext cx="886205" cy="369332"/>
          </a:xfrm>
          <a:prstGeom prst="rect">
            <a:avLst/>
          </a:prstGeom>
          <a:noFill/>
        </p:spPr>
        <p:txBody>
          <a:bodyPr wrap="none" rtlCol="0">
            <a:spAutoFit/>
          </a:bodyPr>
          <a:lstStyle/>
          <a:p>
            <a:r>
              <a:rPr lang="sv-SE" dirty="0">
                <a:solidFill>
                  <a:schemeClr val="accent2"/>
                </a:solidFill>
              </a:rPr>
              <a:t>verktyg</a:t>
            </a:r>
          </a:p>
        </p:txBody>
      </p:sp>
      <p:sp>
        <p:nvSpPr>
          <p:cNvPr id="4" name="textruta 3">
            <a:extLst>
              <a:ext uri="{FF2B5EF4-FFF2-40B4-BE49-F238E27FC236}">
                <a16:creationId xmlns:a16="http://schemas.microsoft.com/office/drawing/2014/main" id="{3B96A275-7341-9D6A-AF70-2690DF89AC33}"/>
              </a:ext>
            </a:extLst>
          </p:cNvPr>
          <p:cNvSpPr txBox="1"/>
          <p:nvPr/>
        </p:nvSpPr>
        <p:spPr>
          <a:xfrm>
            <a:off x="6194283" y="4633107"/>
            <a:ext cx="819199" cy="369332"/>
          </a:xfrm>
          <a:prstGeom prst="rect">
            <a:avLst/>
          </a:prstGeom>
          <a:noFill/>
        </p:spPr>
        <p:txBody>
          <a:bodyPr wrap="none" rtlCol="0">
            <a:spAutoFit/>
          </a:bodyPr>
          <a:lstStyle/>
          <a:p>
            <a:r>
              <a:rPr lang="sv-SE" dirty="0">
                <a:solidFill>
                  <a:schemeClr val="accent2"/>
                </a:solidFill>
              </a:rPr>
              <a:t>tankar</a:t>
            </a:r>
          </a:p>
        </p:txBody>
      </p:sp>
    </p:spTree>
    <p:extLst>
      <p:ext uri="{BB962C8B-B14F-4D97-AF65-F5344CB8AC3E}">
        <p14:creationId xmlns:p14="http://schemas.microsoft.com/office/powerpoint/2010/main" val="216620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344E2C-5E0C-04CE-EF6C-89E6A9308C9B}"/>
              </a:ext>
            </a:extLst>
          </p:cNvPr>
          <p:cNvSpPr>
            <a:spLocks noGrp="1"/>
          </p:cNvSpPr>
          <p:nvPr>
            <p:ph type="title"/>
          </p:nvPr>
        </p:nvSpPr>
        <p:spPr/>
        <p:txBody>
          <a:bodyPr/>
          <a:lstStyle/>
          <a:p>
            <a:r>
              <a:rPr lang="sv-SE" dirty="0"/>
              <a:t>Vad (uppdraget) &amp; Varför (syfte)</a:t>
            </a:r>
          </a:p>
        </p:txBody>
      </p:sp>
      <p:sp>
        <p:nvSpPr>
          <p:cNvPr id="3" name="Platshållare för innehåll 2">
            <a:extLst>
              <a:ext uri="{FF2B5EF4-FFF2-40B4-BE49-F238E27FC236}">
                <a16:creationId xmlns:a16="http://schemas.microsoft.com/office/drawing/2014/main" id="{CA7DF8B0-3942-C60C-8612-86DA0E29F97A}"/>
              </a:ext>
            </a:extLst>
          </p:cNvPr>
          <p:cNvSpPr>
            <a:spLocks noGrp="1"/>
          </p:cNvSpPr>
          <p:nvPr>
            <p:ph idx="1"/>
          </p:nvPr>
        </p:nvSpPr>
        <p:spPr/>
        <p:txBody>
          <a:bodyPr/>
          <a:lstStyle/>
          <a:p>
            <a:pPr fontAlgn="base"/>
            <a:r>
              <a:rPr lang="sv-SE" b="1" dirty="0"/>
              <a:t>Målet/uppdraget (vad):</a:t>
            </a:r>
            <a:r>
              <a:rPr lang="sv-SE" dirty="0"/>
              <a:t> Åka till månen och tillbaka</a:t>
            </a:r>
          </a:p>
          <a:p>
            <a:pPr fontAlgn="base"/>
            <a:r>
              <a:rPr lang="sv-SE" b="1" dirty="0"/>
              <a:t>Syfte (varför):</a:t>
            </a:r>
            <a:r>
              <a:rPr lang="sv-SE" dirty="0"/>
              <a:t> Utforska rymden</a:t>
            </a:r>
          </a:p>
          <a:p>
            <a:pPr fontAlgn="base"/>
            <a:r>
              <a:rPr lang="sv-SE" b="1" dirty="0"/>
              <a:t>Strategi (hur): </a:t>
            </a:r>
            <a:r>
              <a:rPr lang="sv-SE" dirty="0"/>
              <a:t>Bygga den fetaste raketen någonsin som kan ta oss ut i omloppsbana och vidare mot månen och tillbaka ...</a:t>
            </a:r>
          </a:p>
          <a:p>
            <a:endParaRPr lang="sv-SE" dirty="0"/>
          </a:p>
        </p:txBody>
      </p:sp>
      <p:pic>
        <p:nvPicPr>
          <p:cNvPr id="4" name="Bild 3" descr="Klassrum kontur">
            <a:extLst>
              <a:ext uri="{FF2B5EF4-FFF2-40B4-BE49-F238E27FC236}">
                <a16:creationId xmlns:a16="http://schemas.microsoft.com/office/drawing/2014/main" id="{9030DC77-DC55-91A2-2E64-C52BB6A3CE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69909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DF1AE5-5C6C-DF90-077F-1C8F4A1C7389}"/>
              </a:ext>
            </a:extLst>
          </p:cNvPr>
          <p:cNvSpPr>
            <a:spLocks noGrp="1"/>
          </p:cNvSpPr>
          <p:nvPr>
            <p:ph type="title"/>
          </p:nvPr>
        </p:nvSpPr>
        <p:spPr/>
        <p:txBody>
          <a:bodyPr/>
          <a:lstStyle/>
          <a:p>
            <a:r>
              <a:rPr lang="en-US" dirty="0"/>
              <a:t>Inre </a:t>
            </a:r>
            <a:r>
              <a:rPr lang="en-US" dirty="0" err="1"/>
              <a:t>drivkrafter</a:t>
            </a:r>
            <a:endParaRPr lang="sv-SE" dirty="0"/>
          </a:p>
        </p:txBody>
      </p:sp>
      <p:sp>
        <p:nvSpPr>
          <p:cNvPr id="3" name="Platshållare för innehåll 2">
            <a:extLst>
              <a:ext uri="{FF2B5EF4-FFF2-40B4-BE49-F238E27FC236}">
                <a16:creationId xmlns:a16="http://schemas.microsoft.com/office/drawing/2014/main" id="{6CDAAEF7-6B81-6780-9FCD-ECB8FAE85F09}"/>
              </a:ext>
            </a:extLst>
          </p:cNvPr>
          <p:cNvSpPr>
            <a:spLocks noGrp="1"/>
          </p:cNvSpPr>
          <p:nvPr>
            <p:ph idx="1"/>
          </p:nvPr>
        </p:nvSpPr>
        <p:spPr/>
        <p:txBody>
          <a:bodyPr/>
          <a:lstStyle/>
          <a:p>
            <a:r>
              <a:rPr lang="sv-SE" dirty="0"/>
              <a:t>Motivation 1.0 – överleva</a:t>
            </a:r>
          </a:p>
          <a:p>
            <a:r>
              <a:rPr lang="sv-SE" dirty="0"/>
              <a:t>Motivation 2.0 – piska och morot (foglighet)</a:t>
            </a:r>
          </a:p>
          <a:p>
            <a:r>
              <a:rPr lang="sv-SE" b="1" dirty="0"/>
              <a:t>Motivation 3.0 – självstyrning, kompetens och meningsfullhet</a:t>
            </a:r>
          </a:p>
          <a:p>
            <a:endParaRPr lang="sv-SE" dirty="0"/>
          </a:p>
        </p:txBody>
      </p:sp>
      <p:sp>
        <p:nvSpPr>
          <p:cNvPr id="4" name="Oval Callout 9">
            <a:extLst>
              <a:ext uri="{FF2B5EF4-FFF2-40B4-BE49-F238E27FC236}">
                <a16:creationId xmlns:a16="http://schemas.microsoft.com/office/drawing/2014/main" id="{BA13C9D2-734F-07D6-A17F-FD7092CDCCC3}"/>
              </a:ext>
            </a:extLst>
          </p:cNvPr>
          <p:cNvSpPr/>
          <p:nvPr/>
        </p:nvSpPr>
        <p:spPr>
          <a:xfrm>
            <a:off x="9013371" y="4053114"/>
            <a:ext cx="2098516" cy="1055914"/>
          </a:xfrm>
          <a:prstGeom prst="wedgeEllipseCallout">
            <a:avLst>
              <a:gd name="adj1" fmla="val -30235"/>
              <a:gd name="adj2" fmla="val -98935"/>
            </a:avLst>
          </a:prstGeom>
          <a:solidFill>
            <a:srgbClr val="EB8B0B"/>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sv-SE" sz="2400" dirty="0"/>
              <a:t>Syfte!</a:t>
            </a:r>
          </a:p>
        </p:txBody>
      </p:sp>
      <p:pic>
        <p:nvPicPr>
          <p:cNvPr id="5" name="Bild 4" descr="Klassrum kontur">
            <a:extLst>
              <a:ext uri="{FF2B5EF4-FFF2-40B4-BE49-F238E27FC236}">
                <a16:creationId xmlns:a16="http://schemas.microsoft.com/office/drawing/2014/main" id="{ED43247F-EE66-53F6-0C42-3184696A13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
        <p:nvSpPr>
          <p:cNvPr id="7" name="textruta 6">
            <a:extLst>
              <a:ext uri="{FF2B5EF4-FFF2-40B4-BE49-F238E27FC236}">
                <a16:creationId xmlns:a16="http://schemas.microsoft.com/office/drawing/2014/main" id="{EEBBB70E-B3F4-C187-CEFD-CE5F3C19BD51}"/>
              </a:ext>
            </a:extLst>
          </p:cNvPr>
          <p:cNvSpPr txBox="1"/>
          <p:nvPr/>
        </p:nvSpPr>
        <p:spPr>
          <a:xfrm>
            <a:off x="703942" y="6215876"/>
            <a:ext cx="11030858" cy="276999"/>
          </a:xfrm>
          <a:prstGeom prst="rect">
            <a:avLst/>
          </a:prstGeom>
          <a:noFill/>
        </p:spPr>
        <p:txBody>
          <a:bodyPr wrap="square">
            <a:spAutoFit/>
          </a:bodyPr>
          <a:lstStyle/>
          <a:p>
            <a:r>
              <a:rPr lang="sv-SE" sz="1200" kern="100" dirty="0">
                <a:effectLst/>
                <a:latin typeface="Aptos" panose="020B0004020202020204" pitchFamily="34" charset="0"/>
                <a:ea typeface="Aptos" panose="020B0004020202020204" pitchFamily="34" charset="0"/>
                <a:cs typeface="Times New Roman" panose="02020603050405020304" pitchFamily="18" charset="0"/>
              </a:rPr>
              <a:t>Pink, Daniel. (2015).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Drivkraft : den överraskande sanningen om vad som motiverar oss</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Bookhouse.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949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23A8D25E-8A14-FBFD-FD4E-E72F7A404E8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TEAM CANVAS</a:t>
            </a:r>
          </a:p>
        </p:txBody>
      </p:sp>
      <p:sp>
        <p:nvSpPr>
          <p:cNvPr id="5" name="Platshållare för text 4">
            <a:extLst>
              <a:ext uri="{FF2B5EF4-FFF2-40B4-BE49-F238E27FC236}">
                <a16:creationId xmlns:a16="http://schemas.microsoft.com/office/drawing/2014/main" id="{60C0763C-392B-57E9-3B67-5212D5702DF0}"/>
              </a:ext>
            </a:extLst>
          </p:cNvPr>
          <p:cNvSpPr>
            <a:spLocks noGrp="1"/>
          </p:cNvSpPr>
          <p:nvPr>
            <p:ph type="body" idx="1"/>
          </p:nvPr>
        </p:nvSpPr>
        <p:spPr>
          <a:xfrm>
            <a:off x="477981" y="4872922"/>
            <a:ext cx="3933306" cy="1208141"/>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objekt 2">
            <a:extLst>
              <a:ext uri="{FF2B5EF4-FFF2-40B4-BE49-F238E27FC236}">
                <a16:creationId xmlns:a16="http://schemas.microsoft.com/office/drawing/2014/main" id="{142427C1-1DF8-BB91-2FFA-16F8E9491229}"/>
              </a:ext>
            </a:extLst>
          </p:cNvPr>
          <p:cNvPicPr>
            <a:picLocks noChangeAspect="1"/>
          </p:cNvPicPr>
          <p:nvPr/>
        </p:nvPicPr>
        <p:blipFill>
          <a:blip r:embed="rId3"/>
          <a:stretch>
            <a:fillRect/>
          </a:stretch>
        </p:blipFill>
        <p:spPr>
          <a:xfrm>
            <a:off x="5575627" y="2225599"/>
            <a:ext cx="6135344" cy="3184601"/>
          </a:xfrm>
          <a:prstGeom prst="rect">
            <a:avLst/>
          </a:prstGeom>
        </p:spPr>
      </p:pic>
    </p:spTree>
    <p:extLst>
      <p:ext uri="{BB962C8B-B14F-4D97-AF65-F5344CB8AC3E}">
        <p14:creationId xmlns:p14="http://schemas.microsoft.com/office/powerpoint/2010/main" val="646559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425A9155-BB41-5F64-D1EE-F47146F03C1F}"/>
              </a:ext>
            </a:extLst>
          </p:cNvPr>
          <p:cNvSpPr>
            <a:spLocks noGrp="1"/>
          </p:cNvSpPr>
          <p:nvPr>
            <p:ph type="title"/>
          </p:nvPr>
        </p:nvSpPr>
        <p:spPr>
          <a:xfrm>
            <a:off x="371094" y="1161288"/>
            <a:ext cx="3438144" cy="1239012"/>
          </a:xfrm>
        </p:spPr>
        <p:txBody>
          <a:bodyPr anchor="ctr">
            <a:normAutofit/>
          </a:bodyPr>
          <a:lstStyle/>
          <a:p>
            <a:r>
              <a:rPr lang="sv-SE" sz="2800"/>
              <a:t>Team Canvas</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A15D0183-8C12-6648-EC37-B45F681E4000}"/>
              </a:ext>
            </a:extLst>
          </p:cNvPr>
          <p:cNvSpPr>
            <a:spLocks noGrp="1"/>
          </p:cNvSpPr>
          <p:nvPr>
            <p:ph idx="1"/>
          </p:nvPr>
        </p:nvSpPr>
        <p:spPr>
          <a:xfrm>
            <a:off x="371094" y="2718054"/>
            <a:ext cx="3438906" cy="3207258"/>
          </a:xfrm>
        </p:spPr>
        <p:txBody>
          <a:bodyPr anchor="t">
            <a:normAutofit/>
          </a:bodyPr>
          <a:lstStyle/>
          <a:p>
            <a:r>
              <a:rPr lang="sv-SE" sz="1700" b="1" dirty="0"/>
              <a:t>Uppdrag</a:t>
            </a:r>
            <a:r>
              <a:rPr lang="sv-SE" sz="1700" dirty="0"/>
              <a:t> (definiera en första version i denna workshop)</a:t>
            </a:r>
          </a:p>
          <a:p>
            <a:r>
              <a:rPr lang="sv-SE" sz="1700" b="1" dirty="0"/>
              <a:t>Kompetenser</a:t>
            </a:r>
            <a:r>
              <a:rPr lang="sv-SE" sz="1700" dirty="0"/>
              <a:t> (kan påbörjas och sen fortsättas på mellan workshops) </a:t>
            </a:r>
          </a:p>
          <a:p>
            <a:r>
              <a:rPr lang="sv-SE" sz="1700" b="1" dirty="0"/>
              <a:t>Syfte</a:t>
            </a:r>
            <a:r>
              <a:rPr lang="sv-SE" sz="1700" dirty="0"/>
              <a:t> (definiera en första version i denna workshop)</a:t>
            </a:r>
          </a:p>
          <a:p>
            <a:r>
              <a:rPr lang="sv-SE" sz="1700" b="1" dirty="0"/>
              <a:t>Värderingar</a:t>
            </a:r>
            <a:r>
              <a:rPr lang="sv-SE" sz="1700" dirty="0"/>
              <a:t> (påbörja i WS3)</a:t>
            </a:r>
          </a:p>
          <a:p>
            <a:r>
              <a:rPr lang="sv-SE" sz="1700" b="1" dirty="0"/>
              <a:t>Struktur</a:t>
            </a:r>
            <a:r>
              <a:rPr lang="sv-SE" sz="1700" dirty="0"/>
              <a:t> (påbörja i WS4)</a:t>
            </a:r>
          </a:p>
        </p:txBody>
      </p:sp>
      <p:pic>
        <p:nvPicPr>
          <p:cNvPr id="4" name="Bild 3" descr="Klassrum kontur">
            <a:extLst>
              <a:ext uri="{FF2B5EF4-FFF2-40B4-BE49-F238E27FC236}">
                <a16:creationId xmlns:a16="http://schemas.microsoft.com/office/drawing/2014/main" id="{51CD8AC2-82D5-3887-68C0-974F5E4CBC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pic>
        <p:nvPicPr>
          <p:cNvPr id="7" name="Bildobjekt 6">
            <a:extLst>
              <a:ext uri="{FF2B5EF4-FFF2-40B4-BE49-F238E27FC236}">
                <a16:creationId xmlns:a16="http://schemas.microsoft.com/office/drawing/2014/main" id="{45F317E8-4131-E7ED-6EC7-35BB212A96E5}"/>
              </a:ext>
            </a:extLst>
          </p:cNvPr>
          <p:cNvPicPr>
            <a:picLocks noChangeAspect="1"/>
          </p:cNvPicPr>
          <p:nvPr/>
        </p:nvPicPr>
        <p:blipFill>
          <a:blip r:embed="rId5"/>
          <a:stretch>
            <a:fillRect/>
          </a:stretch>
        </p:blipFill>
        <p:spPr>
          <a:xfrm>
            <a:off x="4817623" y="2017293"/>
            <a:ext cx="7201143" cy="3737813"/>
          </a:xfrm>
          <a:prstGeom prst="rect">
            <a:avLst/>
          </a:prstGeom>
        </p:spPr>
      </p:pic>
    </p:spTree>
    <p:extLst>
      <p:ext uri="{BB962C8B-B14F-4D97-AF65-F5344CB8AC3E}">
        <p14:creationId xmlns:p14="http://schemas.microsoft.com/office/powerpoint/2010/main" val="1000718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8C2A7D2-7348-1794-60F3-90F3005422BC}"/>
              </a:ext>
            </a:extLst>
          </p:cNvPr>
          <p:cNvSpPr/>
          <p:nvPr/>
        </p:nvSpPr>
        <p:spPr>
          <a:xfrm>
            <a:off x="571500" y="571500"/>
            <a:ext cx="11220450" cy="579120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Hjärta 4">
            <a:extLst>
              <a:ext uri="{FF2B5EF4-FFF2-40B4-BE49-F238E27FC236}">
                <a16:creationId xmlns:a16="http://schemas.microsoft.com/office/drawing/2014/main" id="{C688A6D3-0444-70F1-DD66-B68E73D8C221}"/>
              </a:ext>
            </a:extLst>
          </p:cNvPr>
          <p:cNvSpPr/>
          <p:nvPr/>
        </p:nvSpPr>
        <p:spPr>
          <a:xfrm>
            <a:off x="4562475" y="2171700"/>
            <a:ext cx="3067050" cy="2590800"/>
          </a:xfrm>
          <a:prstGeom prst="hear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koppling 6">
            <a:extLst>
              <a:ext uri="{FF2B5EF4-FFF2-40B4-BE49-F238E27FC236}">
                <a16:creationId xmlns:a16="http://schemas.microsoft.com/office/drawing/2014/main" id="{E0DC98C0-1C13-9662-248E-24D7EFB4ADF4}"/>
              </a:ext>
            </a:extLst>
          </p:cNvPr>
          <p:cNvCxnSpPr>
            <a:stCxn id="4" idx="1"/>
          </p:cNvCxnSpPr>
          <p:nvPr/>
        </p:nvCxnSpPr>
        <p:spPr>
          <a:xfrm>
            <a:off x="571500" y="3467100"/>
            <a:ext cx="41529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Rak koppling 7">
            <a:extLst>
              <a:ext uri="{FF2B5EF4-FFF2-40B4-BE49-F238E27FC236}">
                <a16:creationId xmlns:a16="http://schemas.microsoft.com/office/drawing/2014/main" id="{308A30E8-AE74-6C3F-CABD-D59768017E18}"/>
              </a:ext>
            </a:extLst>
          </p:cNvPr>
          <p:cNvCxnSpPr>
            <a:cxnSpLocks/>
          </p:cNvCxnSpPr>
          <p:nvPr/>
        </p:nvCxnSpPr>
        <p:spPr>
          <a:xfrm>
            <a:off x="7498080" y="3467100"/>
            <a:ext cx="4284345"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Rak koppling 14">
            <a:extLst>
              <a:ext uri="{FF2B5EF4-FFF2-40B4-BE49-F238E27FC236}">
                <a16:creationId xmlns:a16="http://schemas.microsoft.com/office/drawing/2014/main" id="{A0B30B5E-F158-5E2D-67AC-F5C47EDCEFFD}"/>
              </a:ext>
            </a:extLst>
          </p:cNvPr>
          <p:cNvCxnSpPr>
            <a:cxnSpLocks/>
          </p:cNvCxnSpPr>
          <p:nvPr/>
        </p:nvCxnSpPr>
        <p:spPr>
          <a:xfrm flipV="1">
            <a:off x="6096794" y="571500"/>
            <a:ext cx="0" cy="22479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Rak koppling 15">
            <a:extLst>
              <a:ext uri="{FF2B5EF4-FFF2-40B4-BE49-F238E27FC236}">
                <a16:creationId xmlns:a16="http://schemas.microsoft.com/office/drawing/2014/main" id="{10AEF280-67C3-9AFF-6730-CF153B0A4E4F}"/>
              </a:ext>
            </a:extLst>
          </p:cNvPr>
          <p:cNvCxnSpPr>
            <a:cxnSpLocks/>
            <a:endCxn id="5" idx="1"/>
          </p:cNvCxnSpPr>
          <p:nvPr/>
        </p:nvCxnSpPr>
        <p:spPr>
          <a:xfrm flipV="1">
            <a:off x="6096000" y="4762500"/>
            <a:ext cx="0" cy="16002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ruta 17">
            <a:extLst>
              <a:ext uri="{FF2B5EF4-FFF2-40B4-BE49-F238E27FC236}">
                <a16:creationId xmlns:a16="http://schemas.microsoft.com/office/drawing/2014/main" id="{54FE59C5-D3FC-3E0A-82EA-74F40B1524C0}"/>
              </a:ext>
            </a:extLst>
          </p:cNvPr>
          <p:cNvSpPr txBox="1"/>
          <p:nvPr/>
        </p:nvSpPr>
        <p:spPr>
          <a:xfrm>
            <a:off x="571500" y="704850"/>
            <a:ext cx="1236108" cy="369332"/>
          </a:xfrm>
          <a:prstGeom prst="rect">
            <a:avLst/>
          </a:prstGeom>
          <a:noFill/>
        </p:spPr>
        <p:txBody>
          <a:bodyPr wrap="none" rtlCol="0">
            <a:spAutoFit/>
          </a:bodyPr>
          <a:lstStyle/>
          <a:p>
            <a:r>
              <a:rPr lang="sv-SE" b="1" dirty="0"/>
              <a:t>UPPDRAG</a:t>
            </a:r>
          </a:p>
        </p:txBody>
      </p:sp>
      <p:sp>
        <p:nvSpPr>
          <p:cNvPr id="19" name="textruta 18">
            <a:extLst>
              <a:ext uri="{FF2B5EF4-FFF2-40B4-BE49-F238E27FC236}">
                <a16:creationId xmlns:a16="http://schemas.microsoft.com/office/drawing/2014/main" id="{1123D496-5D21-9BB6-3DB0-E11B51407D55}"/>
              </a:ext>
            </a:extLst>
          </p:cNvPr>
          <p:cNvSpPr txBox="1"/>
          <p:nvPr/>
        </p:nvSpPr>
        <p:spPr>
          <a:xfrm>
            <a:off x="6171522" y="704850"/>
            <a:ext cx="1784399" cy="369332"/>
          </a:xfrm>
          <a:prstGeom prst="rect">
            <a:avLst/>
          </a:prstGeom>
          <a:noFill/>
        </p:spPr>
        <p:txBody>
          <a:bodyPr wrap="none" rtlCol="0">
            <a:spAutoFit/>
          </a:bodyPr>
          <a:lstStyle/>
          <a:p>
            <a:r>
              <a:rPr lang="sv-SE" b="1" dirty="0"/>
              <a:t>KOMPETENSER</a:t>
            </a:r>
          </a:p>
        </p:txBody>
      </p:sp>
      <p:sp>
        <p:nvSpPr>
          <p:cNvPr id="20" name="textruta 19">
            <a:extLst>
              <a:ext uri="{FF2B5EF4-FFF2-40B4-BE49-F238E27FC236}">
                <a16:creationId xmlns:a16="http://schemas.microsoft.com/office/drawing/2014/main" id="{CFEF620C-3244-789E-7907-880DDFD77261}"/>
              </a:ext>
            </a:extLst>
          </p:cNvPr>
          <p:cNvSpPr txBox="1"/>
          <p:nvPr/>
        </p:nvSpPr>
        <p:spPr>
          <a:xfrm>
            <a:off x="571500" y="3600450"/>
            <a:ext cx="1732847" cy="369332"/>
          </a:xfrm>
          <a:prstGeom prst="rect">
            <a:avLst/>
          </a:prstGeom>
          <a:noFill/>
        </p:spPr>
        <p:txBody>
          <a:bodyPr wrap="none" rtlCol="0">
            <a:spAutoFit/>
          </a:bodyPr>
          <a:lstStyle/>
          <a:p>
            <a:r>
              <a:rPr lang="sv-SE" b="1" dirty="0"/>
              <a:t>VÄRDERINGAR</a:t>
            </a:r>
          </a:p>
        </p:txBody>
      </p:sp>
      <p:sp>
        <p:nvSpPr>
          <p:cNvPr id="21" name="textruta 20">
            <a:extLst>
              <a:ext uri="{FF2B5EF4-FFF2-40B4-BE49-F238E27FC236}">
                <a16:creationId xmlns:a16="http://schemas.microsoft.com/office/drawing/2014/main" id="{1FD70FF1-3388-D047-8082-8AD3A8CA5443}"/>
              </a:ext>
            </a:extLst>
          </p:cNvPr>
          <p:cNvSpPr txBox="1"/>
          <p:nvPr/>
        </p:nvSpPr>
        <p:spPr>
          <a:xfrm>
            <a:off x="7498080" y="3600450"/>
            <a:ext cx="1353256" cy="369332"/>
          </a:xfrm>
          <a:prstGeom prst="rect">
            <a:avLst/>
          </a:prstGeom>
          <a:noFill/>
        </p:spPr>
        <p:txBody>
          <a:bodyPr wrap="none" rtlCol="0">
            <a:spAutoFit/>
          </a:bodyPr>
          <a:lstStyle/>
          <a:p>
            <a:r>
              <a:rPr lang="sv-SE" b="1" dirty="0"/>
              <a:t>STRUKTUR </a:t>
            </a:r>
          </a:p>
        </p:txBody>
      </p:sp>
      <p:sp>
        <p:nvSpPr>
          <p:cNvPr id="22" name="textruta 21">
            <a:extLst>
              <a:ext uri="{FF2B5EF4-FFF2-40B4-BE49-F238E27FC236}">
                <a16:creationId xmlns:a16="http://schemas.microsoft.com/office/drawing/2014/main" id="{46D7518E-0528-E0E4-924B-50B898422B49}"/>
              </a:ext>
            </a:extLst>
          </p:cNvPr>
          <p:cNvSpPr txBox="1"/>
          <p:nvPr/>
        </p:nvSpPr>
        <p:spPr>
          <a:xfrm>
            <a:off x="5697365" y="2952750"/>
            <a:ext cx="826637" cy="369332"/>
          </a:xfrm>
          <a:prstGeom prst="rect">
            <a:avLst/>
          </a:prstGeom>
          <a:noFill/>
        </p:spPr>
        <p:txBody>
          <a:bodyPr wrap="none" rtlCol="0">
            <a:spAutoFit/>
          </a:bodyPr>
          <a:lstStyle/>
          <a:p>
            <a:r>
              <a:rPr lang="sv-SE" b="1" dirty="0"/>
              <a:t>SYFTE</a:t>
            </a:r>
          </a:p>
        </p:txBody>
      </p:sp>
      <p:sp>
        <p:nvSpPr>
          <p:cNvPr id="23" name="Rektangel: vikt hörn 22">
            <a:extLst>
              <a:ext uri="{FF2B5EF4-FFF2-40B4-BE49-F238E27FC236}">
                <a16:creationId xmlns:a16="http://schemas.microsoft.com/office/drawing/2014/main" id="{B3C7CD32-C726-3E88-5B92-8C918493C2B1}"/>
              </a:ext>
            </a:extLst>
          </p:cNvPr>
          <p:cNvSpPr/>
          <p:nvPr/>
        </p:nvSpPr>
        <p:spPr>
          <a:xfrm>
            <a:off x="1521858" y="430899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vikt hörn 23">
            <a:extLst>
              <a:ext uri="{FF2B5EF4-FFF2-40B4-BE49-F238E27FC236}">
                <a16:creationId xmlns:a16="http://schemas.microsoft.com/office/drawing/2014/main" id="{2AA6FB11-886E-CCB3-4E30-A60CA3353DFC}"/>
              </a:ext>
            </a:extLst>
          </p:cNvPr>
          <p:cNvSpPr/>
          <p:nvPr/>
        </p:nvSpPr>
        <p:spPr>
          <a:xfrm>
            <a:off x="2188608" y="462915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vikt hörn 24">
            <a:extLst>
              <a:ext uri="{FF2B5EF4-FFF2-40B4-BE49-F238E27FC236}">
                <a16:creationId xmlns:a16="http://schemas.microsoft.com/office/drawing/2014/main" id="{8CFF2DEB-A884-E2D9-1CD7-7684B44FD3A3}"/>
              </a:ext>
            </a:extLst>
          </p:cNvPr>
          <p:cNvSpPr/>
          <p:nvPr/>
        </p:nvSpPr>
        <p:spPr>
          <a:xfrm>
            <a:off x="1152173" y="154674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vikt hörn 25">
            <a:extLst>
              <a:ext uri="{FF2B5EF4-FFF2-40B4-BE49-F238E27FC236}">
                <a16:creationId xmlns:a16="http://schemas.microsoft.com/office/drawing/2014/main" id="{D5C1A825-E552-0880-0E3D-1BA39F496895}"/>
              </a:ext>
            </a:extLst>
          </p:cNvPr>
          <p:cNvSpPr/>
          <p:nvPr/>
        </p:nvSpPr>
        <p:spPr>
          <a:xfrm>
            <a:off x="1569805" y="2274332"/>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vikt hörn 26">
            <a:extLst>
              <a:ext uri="{FF2B5EF4-FFF2-40B4-BE49-F238E27FC236}">
                <a16:creationId xmlns:a16="http://schemas.microsoft.com/office/drawing/2014/main" id="{177C8403-AA30-F9D3-F168-9A83F1086946}"/>
              </a:ext>
            </a:extLst>
          </p:cNvPr>
          <p:cNvSpPr/>
          <p:nvPr/>
        </p:nvSpPr>
        <p:spPr>
          <a:xfrm>
            <a:off x="2323396" y="1409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vikt hörn 27">
            <a:extLst>
              <a:ext uri="{FF2B5EF4-FFF2-40B4-BE49-F238E27FC236}">
                <a16:creationId xmlns:a16="http://schemas.microsoft.com/office/drawing/2014/main" id="{EFF9E043-AA88-B9D9-EBDE-1A0D61BD7CF7}"/>
              </a:ext>
            </a:extLst>
          </p:cNvPr>
          <p:cNvSpPr/>
          <p:nvPr/>
        </p:nvSpPr>
        <p:spPr>
          <a:xfrm>
            <a:off x="7268017" y="1357789"/>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vikt hörn 28">
            <a:extLst>
              <a:ext uri="{FF2B5EF4-FFF2-40B4-BE49-F238E27FC236}">
                <a16:creationId xmlns:a16="http://schemas.microsoft.com/office/drawing/2014/main" id="{9E0D0AD2-A7B8-DC8C-2673-7B27C88B0377}"/>
              </a:ext>
            </a:extLst>
          </p:cNvPr>
          <p:cNvSpPr/>
          <p:nvPr/>
        </p:nvSpPr>
        <p:spPr>
          <a:xfrm>
            <a:off x="8087122" y="1046084"/>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vikt hörn 29">
            <a:extLst>
              <a:ext uri="{FF2B5EF4-FFF2-40B4-BE49-F238E27FC236}">
                <a16:creationId xmlns:a16="http://schemas.microsoft.com/office/drawing/2014/main" id="{FF113735-D7DA-A696-1FC2-687DBC222337}"/>
              </a:ext>
            </a:extLst>
          </p:cNvPr>
          <p:cNvSpPr/>
          <p:nvPr/>
        </p:nvSpPr>
        <p:spPr>
          <a:xfrm>
            <a:off x="9012943" y="175629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vikt hörn 30">
            <a:extLst>
              <a:ext uri="{FF2B5EF4-FFF2-40B4-BE49-F238E27FC236}">
                <a16:creationId xmlns:a16="http://schemas.microsoft.com/office/drawing/2014/main" id="{30BF7E94-6C88-8554-55DB-EF93EF655747}"/>
              </a:ext>
            </a:extLst>
          </p:cNvPr>
          <p:cNvSpPr/>
          <p:nvPr/>
        </p:nvSpPr>
        <p:spPr>
          <a:xfrm>
            <a:off x="10027702" y="2171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vikt hörn 31">
            <a:extLst>
              <a:ext uri="{FF2B5EF4-FFF2-40B4-BE49-F238E27FC236}">
                <a16:creationId xmlns:a16="http://schemas.microsoft.com/office/drawing/2014/main" id="{CAD29687-E881-EF68-0531-3C8C748EADB9}"/>
              </a:ext>
            </a:extLst>
          </p:cNvPr>
          <p:cNvSpPr/>
          <p:nvPr/>
        </p:nvSpPr>
        <p:spPr>
          <a:xfrm>
            <a:off x="7749734" y="410313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vikt hörn 32">
            <a:extLst>
              <a:ext uri="{FF2B5EF4-FFF2-40B4-BE49-F238E27FC236}">
                <a16:creationId xmlns:a16="http://schemas.microsoft.com/office/drawing/2014/main" id="{E578BD05-105A-3E9F-B67B-2A47C2C82444}"/>
              </a:ext>
            </a:extLst>
          </p:cNvPr>
          <p:cNvSpPr/>
          <p:nvPr/>
        </p:nvSpPr>
        <p:spPr>
          <a:xfrm>
            <a:off x="8579902" y="467463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vikt hörn 33">
            <a:extLst>
              <a:ext uri="{FF2B5EF4-FFF2-40B4-BE49-F238E27FC236}">
                <a16:creationId xmlns:a16="http://schemas.microsoft.com/office/drawing/2014/main" id="{6B20DC9B-BE59-18CE-FF81-56C9C63E7987}"/>
              </a:ext>
            </a:extLst>
          </p:cNvPr>
          <p:cNvSpPr/>
          <p:nvPr/>
        </p:nvSpPr>
        <p:spPr>
          <a:xfrm>
            <a:off x="9678978" y="428101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vikt hörn 34">
            <a:extLst>
              <a:ext uri="{FF2B5EF4-FFF2-40B4-BE49-F238E27FC236}">
                <a16:creationId xmlns:a16="http://schemas.microsoft.com/office/drawing/2014/main" id="{1B67B50E-EB98-9551-429E-3803D41A76E0}"/>
              </a:ext>
            </a:extLst>
          </p:cNvPr>
          <p:cNvSpPr/>
          <p:nvPr/>
        </p:nvSpPr>
        <p:spPr>
          <a:xfrm>
            <a:off x="9678978" y="520065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vikt hörn 35">
            <a:extLst>
              <a:ext uri="{FF2B5EF4-FFF2-40B4-BE49-F238E27FC236}">
                <a16:creationId xmlns:a16="http://schemas.microsoft.com/office/drawing/2014/main" id="{91C39DC9-64F5-3CD5-5B53-79C2B6EEB135}"/>
              </a:ext>
            </a:extLst>
          </p:cNvPr>
          <p:cNvSpPr/>
          <p:nvPr/>
        </p:nvSpPr>
        <p:spPr>
          <a:xfrm>
            <a:off x="5458778" y="3499366"/>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vikt hörn 36">
            <a:extLst>
              <a:ext uri="{FF2B5EF4-FFF2-40B4-BE49-F238E27FC236}">
                <a16:creationId xmlns:a16="http://schemas.microsoft.com/office/drawing/2014/main" id="{72579729-10A6-F2FF-AF90-CEB44B7A488F}"/>
              </a:ext>
            </a:extLst>
          </p:cNvPr>
          <p:cNvSpPr/>
          <p:nvPr/>
        </p:nvSpPr>
        <p:spPr>
          <a:xfrm>
            <a:off x="6411028" y="3314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4959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E3244D-834A-F2FF-D7DB-678FA82C19B4}"/>
              </a:ext>
            </a:extLst>
          </p:cNvPr>
          <p:cNvSpPr>
            <a:spLocks noGrp="1"/>
          </p:cNvSpPr>
          <p:nvPr>
            <p:ph type="title"/>
          </p:nvPr>
        </p:nvSpPr>
        <p:spPr/>
        <p:txBody>
          <a:bodyPr/>
          <a:lstStyle/>
          <a:p>
            <a:r>
              <a:rPr lang="sv-SE" dirty="0"/>
              <a:t>Uppdraget</a:t>
            </a:r>
          </a:p>
        </p:txBody>
      </p:sp>
      <p:sp>
        <p:nvSpPr>
          <p:cNvPr id="3" name="Platshållare för innehåll 2">
            <a:extLst>
              <a:ext uri="{FF2B5EF4-FFF2-40B4-BE49-F238E27FC236}">
                <a16:creationId xmlns:a16="http://schemas.microsoft.com/office/drawing/2014/main" id="{83575425-1085-E3E2-D36A-AAB7A4F3E774}"/>
              </a:ext>
            </a:extLst>
          </p:cNvPr>
          <p:cNvSpPr>
            <a:spLocks noGrp="1"/>
          </p:cNvSpPr>
          <p:nvPr>
            <p:ph idx="1"/>
          </p:nvPr>
        </p:nvSpPr>
        <p:spPr/>
        <p:txBody>
          <a:bodyPr/>
          <a:lstStyle/>
          <a:p>
            <a:r>
              <a:rPr lang="sv-SE" sz="2400" dirty="0"/>
              <a:t>Vårt uppdrag är att ______ för att skapa detta värde _________ för någon/några.</a:t>
            </a:r>
          </a:p>
          <a:p>
            <a:endParaRPr lang="sv-SE" dirty="0"/>
          </a:p>
        </p:txBody>
      </p:sp>
      <p:sp>
        <p:nvSpPr>
          <p:cNvPr id="5" name="Rektangel: vikt hörn 4">
            <a:extLst>
              <a:ext uri="{FF2B5EF4-FFF2-40B4-BE49-F238E27FC236}">
                <a16:creationId xmlns:a16="http://schemas.microsoft.com/office/drawing/2014/main" id="{0C751C44-EEA3-AE55-EA4A-E3B4CE10422D}"/>
              </a:ext>
            </a:extLst>
          </p:cNvPr>
          <p:cNvSpPr/>
          <p:nvPr/>
        </p:nvSpPr>
        <p:spPr>
          <a:xfrm>
            <a:off x="1790700" y="3104827"/>
            <a:ext cx="1950805" cy="1950805"/>
          </a:xfrm>
          <a:prstGeom prst="foldedCorne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vikt hörn 5">
            <a:extLst>
              <a:ext uri="{FF2B5EF4-FFF2-40B4-BE49-F238E27FC236}">
                <a16:creationId xmlns:a16="http://schemas.microsoft.com/office/drawing/2014/main" id="{FAC2529D-2B61-2774-704D-F1FF65295E50}"/>
              </a:ext>
            </a:extLst>
          </p:cNvPr>
          <p:cNvSpPr/>
          <p:nvPr/>
        </p:nvSpPr>
        <p:spPr>
          <a:xfrm>
            <a:off x="4145195" y="4001294"/>
            <a:ext cx="1950805" cy="1950805"/>
          </a:xfrm>
          <a:prstGeom prst="foldedCorne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vikt hörn 6">
            <a:extLst>
              <a:ext uri="{FF2B5EF4-FFF2-40B4-BE49-F238E27FC236}">
                <a16:creationId xmlns:a16="http://schemas.microsoft.com/office/drawing/2014/main" id="{251AC783-9253-D82F-C6E5-18D012C85F86}"/>
              </a:ext>
            </a:extLst>
          </p:cNvPr>
          <p:cNvSpPr/>
          <p:nvPr/>
        </p:nvSpPr>
        <p:spPr>
          <a:xfrm>
            <a:off x="6354995" y="2705894"/>
            <a:ext cx="1950805" cy="1950805"/>
          </a:xfrm>
          <a:prstGeom prst="folded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vikt hörn 7">
            <a:extLst>
              <a:ext uri="{FF2B5EF4-FFF2-40B4-BE49-F238E27FC236}">
                <a16:creationId xmlns:a16="http://schemas.microsoft.com/office/drawing/2014/main" id="{9F178DA1-6D4F-9CFE-3B50-FF25DB1A1376}"/>
              </a:ext>
            </a:extLst>
          </p:cNvPr>
          <p:cNvSpPr/>
          <p:nvPr/>
        </p:nvSpPr>
        <p:spPr>
          <a:xfrm>
            <a:off x="8450495" y="2954337"/>
            <a:ext cx="1950805" cy="1950805"/>
          </a:xfrm>
          <a:prstGeom prst="foldedCorner">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Klotter kontur">
            <a:extLst>
              <a:ext uri="{FF2B5EF4-FFF2-40B4-BE49-F238E27FC236}">
                <a16:creationId xmlns:a16="http://schemas.microsoft.com/office/drawing/2014/main" id="{8711947B-D350-BDDB-F96C-EB1AE385D3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1167" y="123051"/>
            <a:ext cx="484149" cy="484149"/>
          </a:xfrm>
          <a:prstGeom prst="rect">
            <a:avLst/>
          </a:prstGeom>
        </p:spPr>
      </p:pic>
      <p:pic>
        <p:nvPicPr>
          <p:cNvPr id="9" name="Bild 8" descr="Tanke kontur">
            <a:extLst>
              <a:ext uri="{FF2B5EF4-FFF2-40B4-BE49-F238E27FC236}">
                <a16:creationId xmlns:a16="http://schemas.microsoft.com/office/drawing/2014/main" id="{ADEBD463-3AD8-5E5E-AC13-FD632A5745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9066" y="128978"/>
            <a:ext cx="478222" cy="478222"/>
          </a:xfrm>
          <a:prstGeom prst="rect">
            <a:avLst/>
          </a:prstGeom>
        </p:spPr>
      </p:pic>
      <p:pic>
        <p:nvPicPr>
          <p:cNvPr id="10" name="Bild 9" descr="Chatt kontur">
            <a:extLst>
              <a:ext uri="{FF2B5EF4-FFF2-40B4-BE49-F238E27FC236}">
                <a16:creationId xmlns:a16="http://schemas.microsoft.com/office/drawing/2014/main" id="{50B17DCE-5A4A-40BA-28AD-1C55C1E737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69866" y="4058"/>
            <a:ext cx="722134" cy="722134"/>
          </a:xfrm>
          <a:prstGeom prst="rect">
            <a:avLst/>
          </a:prstGeom>
        </p:spPr>
      </p:pic>
    </p:spTree>
    <p:extLst>
      <p:ext uri="{BB962C8B-B14F-4D97-AF65-F5344CB8AC3E}">
        <p14:creationId xmlns:p14="http://schemas.microsoft.com/office/powerpoint/2010/main" val="15282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5914-E76A-D6A7-44CE-2959371A85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8B1DC25-7FC3-1035-691C-400091E72519}"/>
              </a:ext>
            </a:extLst>
          </p:cNvPr>
          <p:cNvSpPr>
            <a:spLocks noGrp="1"/>
          </p:cNvSpPr>
          <p:nvPr>
            <p:ph type="title"/>
          </p:nvPr>
        </p:nvSpPr>
        <p:spPr/>
        <p:txBody>
          <a:bodyPr/>
          <a:lstStyle/>
          <a:p>
            <a:r>
              <a:rPr lang="sv-SE" dirty="0"/>
              <a:t>Generell info</a:t>
            </a:r>
          </a:p>
        </p:txBody>
      </p:sp>
      <p:sp>
        <p:nvSpPr>
          <p:cNvPr id="3" name="Platshållare för innehåll 2">
            <a:extLst>
              <a:ext uri="{FF2B5EF4-FFF2-40B4-BE49-F238E27FC236}">
                <a16:creationId xmlns:a16="http://schemas.microsoft.com/office/drawing/2014/main" id="{CDCB8BF1-D3DD-EB57-1B1A-11FD223000D7}"/>
              </a:ext>
            </a:extLst>
          </p:cNvPr>
          <p:cNvSpPr>
            <a:spLocks noGrp="1"/>
          </p:cNvSpPr>
          <p:nvPr>
            <p:ph idx="1"/>
          </p:nvPr>
        </p:nvSpPr>
        <p:spPr/>
        <p:txBody>
          <a:bodyPr>
            <a:normAutofit fontScale="77500" lnSpcReduction="20000"/>
          </a:bodyPr>
          <a:lstStyle/>
          <a:p>
            <a:r>
              <a:rPr lang="sv-SE" dirty="0"/>
              <a:t>Team finns överallt. Eller i alla fall behovet av att samarbeta som ett team. Vi är alla mer eller mindre medvetet involverade i en mängd samarbeten som till exempel bostadsrättsföreningen, fotbollslaget, ledningsgruppen, projektgruppen, vägföreningen, bridgeklubben. Ja, kanske till och med släktmiddagen. Alla är exempel på sammanhang och situationer där teamwork är gynnsamt. </a:t>
            </a:r>
          </a:p>
          <a:p>
            <a:r>
              <a:rPr lang="sv-SE" dirty="0"/>
              <a:t>Det som får ett team att fungera är generellt och passar alla team och grupper som vill bli team. </a:t>
            </a:r>
          </a:p>
          <a:p>
            <a:r>
              <a:rPr lang="sv-SE" dirty="0"/>
              <a:t>Den här serien med sex stycken workshops är baserad på Teamwork-triangelns innehåll och leder dig och de du vill ska förbättra sitt teamwork genom de fundamentala delarna för ett team. Tanken är att genomföra dem i ordningsföljd, gärna under en begränsad tid om högst två månader. Kom ihåg: dialogen är helig för lärandet.</a:t>
            </a:r>
          </a:p>
          <a:p>
            <a:r>
              <a:rPr lang="sv-SE" dirty="0"/>
              <a:t>Se innehållet som inspiration och en utgångspunkt för er utforskning kring hur ni kan bli ett ännu bättre team. Inspireras av innehållet och anpassa det efter era behov.  </a:t>
            </a:r>
          </a:p>
          <a:p>
            <a:r>
              <a:rPr lang="sv-SE" dirty="0"/>
              <a:t>Lösningen finns inte i materialet. Lösningen finns hos er. </a:t>
            </a:r>
          </a:p>
        </p:txBody>
      </p:sp>
      <p:pic>
        <p:nvPicPr>
          <p:cNvPr id="5" name="Bild 4" descr="Information kontur">
            <a:extLst>
              <a:ext uri="{FF2B5EF4-FFF2-40B4-BE49-F238E27FC236}">
                <a16:creationId xmlns:a16="http://schemas.microsoft.com/office/drawing/2014/main" id="{9D0B50D1-81A4-34C5-2362-20021AD50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284482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22980-B4C2-3FF7-BDCC-1D593DD60D1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5548338-5247-CFF9-C405-E16BB2500F2B}"/>
              </a:ext>
            </a:extLst>
          </p:cNvPr>
          <p:cNvSpPr>
            <a:spLocks noGrp="1"/>
          </p:cNvSpPr>
          <p:nvPr>
            <p:ph type="title"/>
          </p:nvPr>
        </p:nvSpPr>
        <p:spPr/>
        <p:txBody>
          <a:bodyPr/>
          <a:lstStyle/>
          <a:p>
            <a:r>
              <a:rPr lang="sv-SE" dirty="0"/>
              <a:t>Syfte</a:t>
            </a:r>
          </a:p>
        </p:txBody>
      </p:sp>
      <p:sp>
        <p:nvSpPr>
          <p:cNvPr id="3" name="Platshållare för innehåll 2">
            <a:extLst>
              <a:ext uri="{FF2B5EF4-FFF2-40B4-BE49-F238E27FC236}">
                <a16:creationId xmlns:a16="http://schemas.microsoft.com/office/drawing/2014/main" id="{96F73EDC-BF39-4C31-B912-B8F81AC57ECA}"/>
              </a:ext>
            </a:extLst>
          </p:cNvPr>
          <p:cNvSpPr>
            <a:spLocks noGrp="1"/>
          </p:cNvSpPr>
          <p:nvPr>
            <p:ph idx="1"/>
          </p:nvPr>
        </p:nvSpPr>
        <p:spPr/>
        <p:txBody>
          <a:bodyPr/>
          <a:lstStyle/>
          <a:p>
            <a:r>
              <a:rPr lang="sv-SE" i="1" dirty="0"/>
              <a:t>Varför</a:t>
            </a:r>
            <a:r>
              <a:rPr lang="sv-SE" dirty="0"/>
              <a:t> vi går till jobbet …</a:t>
            </a:r>
          </a:p>
          <a:p>
            <a:endParaRPr lang="sv-SE" dirty="0"/>
          </a:p>
        </p:txBody>
      </p:sp>
      <p:sp>
        <p:nvSpPr>
          <p:cNvPr id="4" name="Rektangel: vikt hörn 3">
            <a:extLst>
              <a:ext uri="{FF2B5EF4-FFF2-40B4-BE49-F238E27FC236}">
                <a16:creationId xmlns:a16="http://schemas.microsoft.com/office/drawing/2014/main" id="{E0B4D02C-044D-A422-B62E-163DA58C4DA4}"/>
              </a:ext>
            </a:extLst>
          </p:cNvPr>
          <p:cNvSpPr/>
          <p:nvPr/>
        </p:nvSpPr>
        <p:spPr>
          <a:xfrm>
            <a:off x="1790700" y="3104827"/>
            <a:ext cx="1950805" cy="1950805"/>
          </a:xfrm>
          <a:prstGeom prst="foldedCorne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vikt hörn 4">
            <a:extLst>
              <a:ext uri="{FF2B5EF4-FFF2-40B4-BE49-F238E27FC236}">
                <a16:creationId xmlns:a16="http://schemas.microsoft.com/office/drawing/2014/main" id="{8F4F7D58-8A10-8ADE-E546-36A73C68206B}"/>
              </a:ext>
            </a:extLst>
          </p:cNvPr>
          <p:cNvSpPr/>
          <p:nvPr/>
        </p:nvSpPr>
        <p:spPr>
          <a:xfrm>
            <a:off x="4145195" y="4001294"/>
            <a:ext cx="1950805" cy="1950805"/>
          </a:xfrm>
          <a:prstGeom prst="foldedCorne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vikt hörn 5">
            <a:extLst>
              <a:ext uri="{FF2B5EF4-FFF2-40B4-BE49-F238E27FC236}">
                <a16:creationId xmlns:a16="http://schemas.microsoft.com/office/drawing/2014/main" id="{336F1416-6B12-7900-9434-AB8FD0226DF9}"/>
              </a:ext>
            </a:extLst>
          </p:cNvPr>
          <p:cNvSpPr/>
          <p:nvPr/>
        </p:nvSpPr>
        <p:spPr>
          <a:xfrm>
            <a:off x="6354995" y="2705894"/>
            <a:ext cx="1950805" cy="1950805"/>
          </a:xfrm>
          <a:prstGeom prst="folded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vikt hörn 6">
            <a:extLst>
              <a:ext uri="{FF2B5EF4-FFF2-40B4-BE49-F238E27FC236}">
                <a16:creationId xmlns:a16="http://schemas.microsoft.com/office/drawing/2014/main" id="{9686FD37-293B-CDCB-F183-9192D58AB304}"/>
              </a:ext>
            </a:extLst>
          </p:cNvPr>
          <p:cNvSpPr/>
          <p:nvPr/>
        </p:nvSpPr>
        <p:spPr>
          <a:xfrm>
            <a:off x="8450495" y="2954337"/>
            <a:ext cx="1950805" cy="1950805"/>
          </a:xfrm>
          <a:prstGeom prst="foldedCorner">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 10" descr="Klotter kontur">
            <a:extLst>
              <a:ext uri="{FF2B5EF4-FFF2-40B4-BE49-F238E27FC236}">
                <a16:creationId xmlns:a16="http://schemas.microsoft.com/office/drawing/2014/main" id="{8990DAEC-B504-1496-CD6E-08BDDB328E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1167" y="123051"/>
            <a:ext cx="484149" cy="484149"/>
          </a:xfrm>
          <a:prstGeom prst="rect">
            <a:avLst/>
          </a:prstGeom>
        </p:spPr>
      </p:pic>
      <p:pic>
        <p:nvPicPr>
          <p:cNvPr id="12" name="Bild 11" descr="Tanke kontur">
            <a:extLst>
              <a:ext uri="{FF2B5EF4-FFF2-40B4-BE49-F238E27FC236}">
                <a16:creationId xmlns:a16="http://schemas.microsoft.com/office/drawing/2014/main" id="{895E4C1B-757A-2982-D32D-2BB51EB8D3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9066" y="128978"/>
            <a:ext cx="478222" cy="478222"/>
          </a:xfrm>
          <a:prstGeom prst="rect">
            <a:avLst/>
          </a:prstGeom>
        </p:spPr>
      </p:pic>
      <p:pic>
        <p:nvPicPr>
          <p:cNvPr id="13" name="Bild 12" descr="Chatt kontur">
            <a:extLst>
              <a:ext uri="{FF2B5EF4-FFF2-40B4-BE49-F238E27FC236}">
                <a16:creationId xmlns:a16="http://schemas.microsoft.com/office/drawing/2014/main" id="{511D0434-13F1-D373-A130-3A0F14EDD7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69866" y="4058"/>
            <a:ext cx="722134" cy="722134"/>
          </a:xfrm>
          <a:prstGeom prst="rect">
            <a:avLst/>
          </a:prstGeom>
        </p:spPr>
      </p:pic>
    </p:spTree>
    <p:extLst>
      <p:ext uri="{BB962C8B-B14F-4D97-AF65-F5344CB8AC3E}">
        <p14:creationId xmlns:p14="http://schemas.microsoft.com/office/powerpoint/2010/main" val="333161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1DC8D5-F19B-EEC0-59CE-65E1D77CF3CF}"/>
              </a:ext>
            </a:extLst>
          </p:cNvPr>
          <p:cNvSpPr>
            <a:spLocks noGrp="1"/>
          </p:cNvSpPr>
          <p:nvPr>
            <p:ph type="title"/>
          </p:nvPr>
        </p:nvSpPr>
        <p:spPr/>
        <p:txBody>
          <a:bodyPr/>
          <a:lstStyle/>
          <a:p>
            <a:r>
              <a:rPr lang="sv-SE" dirty="0"/>
              <a:t>Kompetensmatrisen</a:t>
            </a:r>
          </a:p>
        </p:txBody>
      </p:sp>
      <p:graphicFrame>
        <p:nvGraphicFramePr>
          <p:cNvPr id="4" name="Platshållare för innehåll 3">
            <a:extLst>
              <a:ext uri="{FF2B5EF4-FFF2-40B4-BE49-F238E27FC236}">
                <a16:creationId xmlns:a16="http://schemas.microsoft.com/office/drawing/2014/main" id="{73DE4337-BA91-2791-2E58-4357D317E2FC}"/>
              </a:ext>
            </a:extLst>
          </p:cNvPr>
          <p:cNvGraphicFramePr>
            <a:graphicFrameLocks noGrp="1"/>
          </p:cNvGraphicFramePr>
          <p:nvPr>
            <p:ph idx="1"/>
            <p:extLst>
              <p:ext uri="{D42A27DB-BD31-4B8C-83A1-F6EECF244321}">
                <p14:modId xmlns:p14="http://schemas.microsoft.com/office/powerpoint/2010/main" val="3276858922"/>
              </p:ext>
            </p:extLst>
          </p:nvPr>
        </p:nvGraphicFramePr>
        <p:xfrm>
          <a:off x="838200" y="1825625"/>
          <a:ext cx="10515600" cy="3154680"/>
        </p:xfrm>
        <a:graphic>
          <a:graphicData uri="http://schemas.openxmlformats.org/drawingml/2006/table">
            <a:tbl>
              <a:tblPr firstRow="1" bandRow="1">
                <a:tableStyleId>{F5AB1C69-6EDB-4FF4-983F-18BD219EF322}</a:tableStyleId>
              </a:tblPr>
              <a:tblGrid>
                <a:gridCol w="1752600">
                  <a:extLst>
                    <a:ext uri="{9D8B030D-6E8A-4147-A177-3AD203B41FA5}">
                      <a16:colId xmlns:a16="http://schemas.microsoft.com/office/drawing/2014/main" val="2543245650"/>
                    </a:ext>
                  </a:extLst>
                </a:gridCol>
                <a:gridCol w="1752600">
                  <a:extLst>
                    <a:ext uri="{9D8B030D-6E8A-4147-A177-3AD203B41FA5}">
                      <a16:colId xmlns:a16="http://schemas.microsoft.com/office/drawing/2014/main" val="1052645539"/>
                    </a:ext>
                  </a:extLst>
                </a:gridCol>
                <a:gridCol w="1752600">
                  <a:extLst>
                    <a:ext uri="{9D8B030D-6E8A-4147-A177-3AD203B41FA5}">
                      <a16:colId xmlns:a16="http://schemas.microsoft.com/office/drawing/2014/main" val="768593673"/>
                    </a:ext>
                  </a:extLst>
                </a:gridCol>
                <a:gridCol w="1752600">
                  <a:extLst>
                    <a:ext uri="{9D8B030D-6E8A-4147-A177-3AD203B41FA5}">
                      <a16:colId xmlns:a16="http://schemas.microsoft.com/office/drawing/2014/main" val="2464473293"/>
                    </a:ext>
                  </a:extLst>
                </a:gridCol>
                <a:gridCol w="1752600">
                  <a:extLst>
                    <a:ext uri="{9D8B030D-6E8A-4147-A177-3AD203B41FA5}">
                      <a16:colId xmlns:a16="http://schemas.microsoft.com/office/drawing/2014/main" val="1267018907"/>
                    </a:ext>
                  </a:extLst>
                </a:gridCol>
                <a:gridCol w="1752600">
                  <a:extLst>
                    <a:ext uri="{9D8B030D-6E8A-4147-A177-3AD203B41FA5}">
                      <a16:colId xmlns:a16="http://schemas.microsoft.com/office/drawing/2014/main" val="1244181027"/>
                    </a:ext>
                  </a:extLst>
                </a:gridCol>
              </a:tblGrid>
              <a:tr h="370840">
                <a:tc>
                  <a:txBody>
                    <a:bodyPr/>
                    <a:lstStyle/>
                    <a:p>
                      <a:r>
                        <a:rPr lang="sv-SE" sz="1600" dirty="0"/>
                        <a:t>Namn</a:t>
                      </a:r>
                    </a:p>
                  </a:txBody>
                  <a:tcPr/>
                </a:tc>
                <a:tc>
                  <a:txBody>
                    <a:bodyPr/>
                    <a:lstStyle/>
                    <a:p>
                      <a:r>
                        <a:rPr lang="sv-SE" sz="1600" dirty="0"/>
                        <a:t>Kompetens, roll</a:t>
                      </a:r>
                    </a:p>
                  </a:txBody>
                  <a:tcPr/>
                </a:tc>
                <a:tc>
                  <a:txBody>
                    <a:bodyPr/>
                    <a:lstStyle/>
                    <a:p>
                      <a:r>
                        <a:rPr lang="sv-SE" sz="1600" dirty="0"/>
                        <a:t>Jag kan lära andra</a:t>
                      </a:r>
                    </a:p>
                  </a:txBody>
                  <a:tcPr/>
                </a:tc>
                <a:tc>
                  <a:txBody>
                    <a:bodyPr/>
                    <a:lstStyle/>
                    <a:p>
                      <a:r>
                        <a:rPr lang="sv-SE" sz="1600" dirty="0"/>
                        <a:t>Jag vill lära mig mer om kopplat till teamets uppdrag och syfte</a:t>
                      </a:r>
                    </a:p>
                  </a:txBody>
                  <a:tcPr/>
                </a:tc>
                <a:tc>
                  <a:txBody>
                    <a:bodyPr/>
                    <a:lstStyle/>
                    <a:p>
                      <a:r>
                        <a:rPr lang="sv-SE" sz="1600" dirty="0"/>
                        <a:t>Så här lär jag mig</a:t>
                      </a:r>
                    </a:p>
                  </a:txBody>
                  <a:tcPr/>
                </a:tc>
                <a:tc>
                  <a:txBody>
                    <a:bodyPr/>
                    <a:lstStyle/>
                    <a:p>
                      <a:r>
                        <a:rPr lang="sv-SE" sz="1600" dirty="0"/>
                        <a:t>På fritiden gör jag gärna</a:t>
                      </a:r>
                    </a:p>
                  </a:txBody>
                  <a:tcPr/>
                </a:tc>
                <a:extLst>
                  <a:ext uri="{0D108BD9-81ED-4DB2-BD59-A6C34878D82A}">
                    <a16:rowId xmlns:a16="http://schemas.microsoft.com/office/drawing/2014/main" val="636270957"/>
                  </a:ext>
                </a:extLst>
              </a:tr>
              <a:tr h="370840">
                <a:tc>
                  <a:txBody>
                    <a:bodyPr/>
                    <a:lstStyle/>
                    <a:p>
                      <a:r>
                        <a:rPr lang="sv-SE" sz="1400" dirty="0"/>
                        <a:t>Kim Novak</a:t>
                      </a:r>
                    </a:p>
                  </a:txBody>
                  <a:tcPr/>
                </a:tc>
                <a:tc>
                  <a:txBody>
                    <a:bodyPr/>
                    <a:lstStyle/>
                    <a:p>
                      <a:r>
                        <a:rPr lang="sv-SE" sz="1400" dirty="0"/>
                        <a:t>Systemutvecklare</a:t>
                      </a:r>
                    </a:p>
                  </a:txBody>
                  <a:tcPr/>
                </a:tc>
                <a:tc>
                  <a:txBody>
                    <a:bodyPr/>
                    <a:lstStyle/>
                    <a:p>
                      <a:r>
                        <a:rPr lang="sv-SE" sz="1400" dirty="0"/>
                        <a:t>Automatiserade tester.</a:t>
                      </a:r>
                    </a:p>
                  </a:txBody>
                  <a:tcPr/>
                </a:tc>
                <a:tc>
                  <a:txBody>
                    <a:bodyPr/>
                    <a:lstStyle/>
                    <a:p>
                      <a:r>
                        <a:rPr lang="sv-SE" sz="1400" b="0" kern="1200" dirty="0">
                          <a:solidFill>
                            <a:schemeClr val="dk1"/>
                          </a:solidFill>
                          <a:effectLst/>
                        </a:rPr>
                        <a:t>Säkerhet, hypotesdrivet arbetssätt.</a:t>
                      </a:r>
                      <a:endParaRPr lang="sv-SE" sz="1400" dirty="0"/>
                    </a:p>
                  </a:txBody>
                  <a:tcPr/>
                </a:tc>
                <a:tc>
                  <a:txBody>
                    <a:bodyPr/>
                    <a:lstStyle/>
                    <a:p>
                      <a:r>
                        <a:rPr lang="en-US" sz="1400" b="0" kern="1200" dirty="0" err="1">
                          <a:solidFill>
                            <a:schemeClr val="dk1"/>
                          </a:solidFill>
                          <a:effectLst/>
                        </a:rPr>
                        <a:t>Genom</a:t>
                      </a:r>
                      <a:r>
                        <a:rPr lang="en-US" sz="1400" b="0" kern="1200" dirty="0">
                          <a:solidFill>
                            <a:schemeClr val="dk1"/>
                          </a:solidFill>
                          <a:effectLst/>
                        </a:rPr>
                        <a:t> </a:t>
                      </a:r>
                      <a:r>
                        <a:rPr lang="en-US" sz="1400" b="0" kern="1200" dirty="0" err="1">
                          <a:solidFill>
                            <a:schemeClr val="dk1"/>
                          </a:solidFill>
                          <a:effectLst/>
                        </a:rPr>
                        <a:t>att</a:t>
                      </a:r>
                      <a:r>
                        <a:rPr lang="en-US" sz="1400" b="0" kern="1200" dirty="0">
                          <a:solidFill>
                            <a:schemeClr val="dk1"/>
                          </a:solidFill>
                          <a:effectLst/>
                        </a:rPr>
                        <a:t> </a:t>
                      </a:r>
                      <a:r>
                        <a:rPr lang="en-US" sz="1400" b="0" kern="1200" dirty="0" err="1">
                          <a:solidFill>
                            <a:schemeClr val="dk1"/>
                          </a:solidFill>
                          <a:effectLst/>
                        </a:rPr>
                        <a:t>lära</a:t>
                      </a:r>
                      <a:r>
                        <a:rPr lang="en-US" sz="1400" b="0" kern="1200" dirty="0">
                          <a:solidFill>
                            <a:schemeClr val="dk1"/>
                          </a:solidFill>
                          <a:effectLst/>
                        </a:rPr>
                        <a:t> </a:t>
                      </a:r>
                      <a:r>
                        <a:rPr lang="en-US" sz="1400" b="0" kern="1200" dirty="0" err="1">
                          <a:solidFill>
                            <a:schemeClr val="dk1"/>
                          </a:solidFill>
                          <a:effectLst/>
                        </a:rPr>
                        <a:t>andra</a:t>
                      </a:r>
                      <a:r>
                        <a:rPr lang="en-US" sz="1400" b="0" kern="1200" dirty="0">
                          <a:solidFill>
                            <a:schemeClr val="dk1"/>
                          </a:solidFill>
                          <a:effectLst/>
                        </a:rPr>
                        <a:t>. ”See one, do one, teach one.”</a:t>
                      </a:r>
                      <a:endParaRPr lang="sv-SE" sz="1400" dirty="0"/>
                    </a:p>
                  </a:txBody>
                  <a:tcPr/>
                </a:tc>
                <a:tc>
                  <a:txBody>
                    <a:bodyPr/>
                    <a:lstStyle/>
                    <a:p>
                      <a:r>
                        <a:rPr lang="sv-SE" sz="1400" b="0" kern="1200" dirty="0">
                          <a:solidFill>
                            <a:schemeClr val="dk1"/>
                          </a:solidFill>
                          <a:effectLst/>
                        </a:rPr>
                        <a:t>Spelar klarinett i en orkester och samlar på filmaffischer.</a:t>
                      </a:r>
                      <a:endParaRPr lang="sv-SE" sz="1400" dirty="0"/>
                    </a:p>
                  </a:txBody>
                  <a:tcPr/>
                </a:tc>
                <a:extLst>
                  <a:ext uri="{0D108BD9-81ED-4DB2-BD59-A6C34878D82A}">
                    <a16:rowId xmlns:a16="http://schemas.microsoft.com/office/drawing/2014/main" val="4130538314"/>
                  </a:ext>
                </a:extLst>
              </a:tr>
              <a:tr h="370840">
                <a:tc>
                  <a:txBody>
                    <a:bodyPr/>
                    <a:lstStyle/>
                    <a:p>
                      <a:r>
                        <a:rPr lang="sv-SE" sz="1400" dirty="0"/>
                        <a:t>Namn X</a:t>
                      </a:r>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782298686"/>
                  </a:ext>
                </a:extLst>
              </a:tr>
              <a:tr h="370840">
                <a:tc>
                  <a:txBody>
                    <a:bodyPr/>
                    <a:lstStyle/>
                    <a:p>
                      <a:r>
                        <a:rPr lang="sv-SE" sz="1400" dirty="0"/>
                        <a:t>Namn Y</a:t>
                      </a:r>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4069595203"/>
                  </a:ext>
                </a:extLst>
              </a:tr>
              <a:tr h="370840">
                <a:tc>
                  <a:txBody>
                    <a:bodyPr/>
                    <a:lstStyle/>
                    <a:p>
                      <a:r>
                        <a:rPr lang="sv-SE" sz="1400" dirty="0"/>
                        <a:t>Osv …</a:t>
                      </a:r>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1204080472"/>
                  </a:ext>
                </a:extLst>
              </a:tr>
            </a:tbl>
          </a:graphicData>
        </a:graphic>
      </p:graphicFrame>
      <p:sp>
        <p:nvSpPr>
          <p:cNvPr id="5" name="Rektangel: vikt hörn 4">
            <a:extLst>
              <a:ext uri="{FF2B5EF4-FFF2-40B4-BE49-F238E27FC236}">
                <a16:creationId xmlns:a16="http://schemas.microsoft.com/office/drawing/2014/main" id="{91CD1BC8-AD57-AA5A-4054-299CD4AAFE69}"/>
              </a:ext>
            </a:extLst>
          </p:cNvPr>
          <p:cNvSpPr/>
          <p:nvPr/>
        </p:nvSpPr>
        <p:spPr>
          <a:xfrm>
            <a:off x="6010345" y="413318"/>
            <a:ext cx="781050" cy="781050"/>
          </a:xfrm>
          <a:prstGeom prst="foldedCorne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vikt hörn 5">
            <a:extLst>
              <a:ext uri="{FF2B5EF4-FFF2-40B4-BE49-F238E27FC236}">
                <a16:creationId xmlns:a16="http://schemas.microsoft.com/office/drawing/2014/main" id="{46FBBB4C-E70E-D947-8CBC-7130C2C575E2}"/>
              </a:ext>
            </a:extLst>
          </p:cNvPr>
          <p:cNvSpPr/>
          <p:nvPr/>
        </p:nvSpPr>
        <p:spPr>
          <a:xfrm>
            <a:off x="7048564" y="615454"/>
            <a:ext cx="781051" cy="781051"/>
          </a:xfrm>
          <a:prstGeom prst="foldedCorne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vikt hörn 6">
            <a:extLst>
              <a:ext uri="{FF2B5EF4-FFF2-40B4-BE49-F238E27FC236}">
                <a16:creationId xmlns:a16="http://schemas.microsoft.com/office/drawing/2014/main" id="{7F62B4E2-9A52-CB00-00B4-4D861205D7D3}"/>
              </a:ext>
            </a:extLst>
          </p:cNvPr>
          <p:cNvSpPr/>
          <p:nvPr/>
        </p:nvSpPr>
        <p:spPr>
          <a:xfrm>
            <a:off x="8113838" y="377030"/>
            <a:ext cx="781051" cy="781051"/>
          </a:xfrm>
          <a:prstGeom prst="folded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vikt hörn 7">
            <a:extLst>
              <a:ext uri="{FF2B5EF4-FFF2-40B4-BE49-F238E27FC236}">
                <a16:creationId xmlns:a16="http://schemas.microsoft.com/office/drawing/2014/main" id="{CF5E165C-DDB1-7A15-0ABB-8648B1BA9CB3}"/>
              </a:ext>
            </a:extLst>
          </p:cNvPr>
          <p:cNvSpPr/>
          <p:nvPr/>
        </p:nvSpPr>
        <p:spPr>
          <a:xfrm>
            <a:off x="9053981" y="857136"/>
            <a:ext cx="781052" cy="781052"/>
          </a:xfrm>
          <a:prstGeom prst="foldedCorner">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 2" descr="Klotter kontur">
            <a:extLst>
              <a:ext uri="{FF2B5EF4-FFF2-40B4-BE49-F238E27FC236}">
                <a16:creationId xmlns:a16="http://schemas.microsoft.com/office/drawing/2014/main" id="{36AAD255-6CEE-89D8-4A16-1245CBA7D7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1167" y="123051"/>
            <a:ext cx="484149" cy="484149"/>
          </a:xfrm>
          <a:prstGeom prst="rect">
            <a:avLst/>
          </a:prstGeom>
        </p:spPr>
      </p:pic>
      <p:pic>
        <p:nvPicPr>
          <p:cNvPr id="9" name="Bild 8" descr="Tanke kontur">
            <a:extLst>
              <a:ext uri="{FF2B5EF4-FFF2-40B4-BE49-F238E27FC236}">
                <a16:creationId xmlns:a16="http://schemas.microsoft.com/office/drawing/2014/main" id="{FD523EA1-9726-9ED7-AE6C-239A07DC09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9066" y="128978"/>
            <a:ext cx="478222" cy="478222"/>
          </a:xfrm>
          <a:prstGeom prst="rect">
            <a:avLst/>
          </a:prstGeom>
        </p:spPr>
      </p:pic>
      <p:pic>
        <p:nvPicPr>
          <p:cNvPr id="10" name="Bild 9" descr="Chatt kontur">
            <a:extLst>
              <a:ext uri="{FF2B5EF4-FFF2-40B4-BE49-F238E27FC236}">
                <a16:creationId xmlns:a16="http://schemas.microsoft.com/office/drawing/2014/main" id="{6385159F-46A0-C49A-28F8-68EADCCCCD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69866" y="4058"/>
            <a:ext cx="722134" cy="722134"/>
          </a:xfrm>
          <a:prstGeom prst="rect">
            <a:avLst/>
          </a:prstGeom>
        </p:spPr>
      </p:pic>
    </p:spTree>
    <p:extLst>
      <p:ext uri="{BB962C8B-B14F-4D97-AF65-F5344CB8AC3E}">
        <p14:creationId xmlns:p14="http://schemas.microsoft.com/office/powerpoint/2010/main" val="1352283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4D041-B459-991A-28AB-6491A40C35D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2FB5E5B-0F2C-5626-0E57-CBEA14FEEA9A}"/>
              </a:ext>
            </a:extLst>
          </p:cNvPr>
          <p:cNvSpPr>
            <a:spLocks noGrp="1"/>
          </p:cNvSpPr>
          <p:nvPr>
            <p:ph type="title"/>
          </p:nvPr>
        </p:nvSpPr>
        <p:spPr/>
        <p:txBody>
          <a:bodyPr/>
          <a:lstStyle/>
          <a:p>
            <a:r>
              <a:rPr lang="sv-SE" dirty="0"/>
              <a:t>Värderingar</a:t>
            </a:r>
          </a:p>
        </p:txBody>
      </p:sp>
      <p:sp>
        <p:nvSpPr>
          <p:cNvPr id="3" name="Platshållare för innehåll 2">
            <a:extLst>
              <a:ext uri="{FF2B5EF4-FFF2-40B4-BE49-F238E27FC236}">
                <a16:creationId xmlns:a16="http://schemas.microsoft.com/office/drawing/2014/main" id="{E87B7901-B266-240E-209F-786D0D0BA639}"/>
              </a:ext>
            </a:extLst>
          </p:cNvPr>
          <p:cNvSpPr>
            <a:spLocks noGrp="1"/>
          </p:cNvSpPr>
          <p:nvPr>
            <p:ph idx="1"/>
          </p:nvPr>
        </p:nvSpPr>
        <p:spPr/>
        <p:txBody>
          <a:bodyPr/>
          <a:lstStyle/>
          <a:p>
            <a:r>
              <a:rPr lang="sv-SE" dirty="0"/>
              <a:t>Våra gemensamma grundläggande åsikter är …</a:t>
            </a:r>
          </a:p>
        </p:txBody>
      </p:sp>
      <p:sp>
        <p:nvSpPr>
          <p:cNvPr id="4" name="Rektangel: vikt hörn 3">
            <a:extLst>
              <a:ext uri="{FF2B5EF4-FFF2-40B4-BE49-F238E27FC236}">
                <a16:creationId xmlns:a16="http://schemas.microsoft.com/office/drawing/2014/main" id="{0382BD93-2BDA-2C01-A9E1-75FEBD30C2A0}"/>
              </a:ext>
            </a:extLst>
          </p:cNvPr>
          <p:cNvSpPr/>
          <p:nvPr/>
        </p:nvSpPr>
        <p:spPr>
          <a:xfrm>
            <a:off x="1790700" y="3104827"/>
            <a:ext cx="1950805" cy="1950805"/>
          </a:xfrm>
          <a:prstGeom prst="foldedCorne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vikt hörn 4">
            <a:extLst>
              <a:ext uri="{FF2B5EF4-FFF2-40B4-BE49-F238E27FC236}">
                <a16:creationId xmlns:a16="http://schemas.microsoft.com/office/drawing/2014/main" id="{D871E9FD-E6B3-0AF7-E9F1-3B4E3CB51BAE}"/>
              </a:ext>
            </a:extLst>
          </p:cNvPr>
          <p:cNvSpPr/>
          <p:nvPr/>
        </p:nvSpPr>
        <p:spPr>
          <a:xfrm>
            <a:off x="4145195" y="4001294"/>
            <a:ext cx="1950805" cy="1950805"/>
          </a:xfrm>
          <a:prstGeom prst="foldedCorne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vikt hörn 5">
            <a:extLst>
              <a:ext uri="{FF2B5EF4-FFF2-40B4-BE49-F238E27FC236}">
                <a16:creationId xmlns:a16="http://schemas.microsoft.com/office/drawing/2014/main" id="{4F92C947-6148-1AF4-B016-E18154CF05D0}"/>
              </a:ext>
            </a:extLst>
          </p:cNvPr>
          <p:cNvSpPr/>
          <p:nvPr/>
        </p:nvSpPr>
        <p:spPr>
          <a:xfrm>
            <a:off x="6354995" y="2705894"/>
            <a:ext cx="1950805" cy="1950805"/>
          </a:xfrm>
          <a:prstGeom prst="folded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vikt hörn 6">
            <a:extLst>
              <a:ext uri="{FF2B5EF4-FFF2-40B4-BE49-F238E27FC236}">
                <a16:creationId xmlns:a16="http://schemas.microsoft.com/office/drawing/2014/main" id="{BB118B50-B0BF-9DF9-634F-B99790F70516}"/>
              </a:ext>
            </a:extLst>
          </p:cNvPr>
          <p:cNvSpPr/>
          <p:nvPr/>
        </p:nvSpPr>
        <p:spPr>
          <a:xfrm>
            <a:off x="8450495" y="2954337"/>
            <a:ext cx="1950805" cy="1950805"/>
          </a:xfrm>
          <a:prstGeom prst="foldedCorner">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descr="Klassrum kontur">
            <a:extLst>
              <a:ext uri="{FF2B5EF4-FFF2-40B4-BE49-F238E27FC236}">
                <a16:creationId xmlns:a16="http://schemas.microsoft.com/office/drawing/2014/main" id="{DAA3354F-8C07-2B49-0EBA-2FB7075592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79637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3FC1-FF19-42EC-F7F0-3A185E4C3F7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2A1AF40-1C66-4DDE-DF25-F3BDA573DC2C}"/>
              </a:ext>
            </a:extLst>
          </p:cNvPr>
          <p:cNvSpPr>
            <a:spLocks noGrp="1"/>
          </p:cNvSpPr>
          <p:nvPr>
            <p:ph type="title"/>
          </p:nvPr>
        </p:nvSpPr>
        <p:spPr/>
        <p:txBody>
          <a:bodyPr/>
          <a:lstStyle/>
          <a:p>
            <a:r>
              <a:rPr lang="sv-SE" dirty="0"/>
              <a:t>Struktur</a:t>
            </a:r>
          </a:p>
        </p:txBody>
      </p:sp>
      <p:sp>
        <p:nvSpPr>
          <p:cNvPr id="4" name="Rektangel: vikt hörn 3">
            <a:extLst>
              <a:ext uri="{FF2B5EF4-FFF2-40B4-BE49-F238E27FC236}">
                <a16:creationId xmlns:a16="http://schemas.microsoft.com/office/drawing/2014/main" id="{CF30F749-6F0D-CFEF-76F1-C39B3E77726A}"/>
              </a:ext>
            </a:extLst>
          </p:cNvPr>
          <p:cNvSpPr/>
          <p:nvPr/>
        </p:nvSpPr>
        <p:spPr>
          <a:xfrm>
            <a:off x="1790700" y="3104827"/>
            <a:ext cx="1950805" cy="1950805"/>
          </a:xfrm>
          <a:prstGeom prst="foldedCorne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vikt hörn 4">
            <a:extLst>
              <a:ext uri="{FF2B5EF4-FFF2-40B4-BE49-F238E27FC236}">
                <a16:creationId xmlns:a16="http://schemas.microsoft.com/office/drawing/2014/main" id="{906C506C-5FA5-69B4-F955-01B4A2EBF785}"/>
              </a:ext>
            </a:extLst>
          </p:cNvPr>
          <p:cNvSpPr/>
          <p:nvPr/>
        </p:nvSpPr>
        <p:spPr>
          <a:xfrm>
            <a:off x="4145195" y="4001294"/>
            <a:ext cx="1950805" cy="1950805"/>
          </a:xfrm>
          <a:prstGeom prst="foldedCorne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vikt hörn 5">
            <a:extLst>
              <a:ext uri="{FF2B5EF4-FFF2-40B4-BE49-F238E27FC236}">
                <a16:creationId xmlns:a16="http://schemas.microsoft.com/office/drawing/2014/main" id="{1F25C668-33BB-9595-3935-A45A81FC1865}"/>
              </a:ext>
            </a:extLst>
          </p:cNvPr>
          <p:cNvSpPr/>
          <p:nvPr/>
        </p:nvSpPr>
        <p:spPr>
          <a:xfrm>
            <a:off x="6354995" y="2705894"/>
            <a:ext cx="1950805" cy="1950805"/>
          </a:xfrm>
          <a:prstGeom prst="foldedCorner">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vikt hörn 6">
            <a:extLst>
              <a:ext uri="{FF2B5EF4-FFF2-40B4-BE49-F238E27FC236}">
                <a16:creationId xmlns:a16="http://schemas.microsoft.com/office/drawing/2014/main" id="{0971114A-0AD2-D82D-4FEA-148F8A590B48}"/>
              </a:ext>
            </a:extLst>
          </p:cNvPr>
          <p:cNvSpPr/>
          <p:nvPr/>
        </p:nvSpPr>
        <p:spPr>
          <a:xfrm>
            <a:off x="8450495" y="2954337"/>
            <a:ext cx="1950805" cy="1950805"/>
          </a:xfrm>
          <a:prstGeom prst="foldedCorner">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descr="Klassrum kontur">
            <a:extLst>
              <a:ext uri="{FF2B5EF4-FFF2-40B4-BE49-F238E27FC236}">
                <a16:creationId xmlns:a16="http://schemas.microsoft.com/office/drawing/2014/main" id="{C2873609-F662-A01B-2BE2-F59DFF9722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953915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34BC0-A467-752F-4982-FE8C31E23D3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B4066078-DBA3-FC61-E0EE-5CFDAA91ABC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Summering, reflektion, nästa steg</a:t>
            </a:r>
          </a:p>
        </p:txBody>
      </p:sp>
      <p:sp>
        <p:nvSpPr>
          <p:cNvPr id="5" name="Platshållare för text 4">
            <a:extLst>
              <a:ext uri="{FF2B5EF4-FFF2-40B4-BE49-F238E27FC236}">
                <a16:creationId xmlns:a16="http://schemas.microsoft.com/office/drawing/2014/main" id="{6E9C75DF-1815-2AE5-A1D9-E9A36E4B88C9}"/>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Grupp till team</a:t>
            </a:r>
          </a:p>
        </p:txBody>
      </p:sp>
    </p:spTree>
    <p:extLst>
      <p:ext uri="{BB962C8B-B14F-4D97-AF65-F5344CB8AC3E}">
        <p14:creationId xmlns:p14="http://schemas.microsoft.com/office/powerpoint/2010/main" val="1496094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683F5-0580-67D1-02D7-DF77EECC566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AD3877B-80F1-F751-F8DF-23112063BED2}"/>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01027B15-069D-763C-2C18-89E6613B8F7D}"/>
              </a:ext>
            </a:extLst>
          </p:cNvPr>
          <p:cNvSpPr>
            <a:spLocks noGrp="1"/>
          </p:cNvSpPr>
          <p:nvPr>
            <p:ph idx="1"/>
          </p:nvPr>
        </p:nvSpPr>
        <p:spPr/>
        <p:txBody>
          <a:bodyPr/>
          <a:lstStyle/>
          <a:p>
            <a:r>
              <a:rPr lang="sv-SE" dirty="0"/>
              <a:t>Syftet med den här workshopen är att förstå potentialen i en gemensam riktning för ett team</a:t>
            </a:r>
          </a:p>
          <a:p>
            <a:r>
              <a:rPr lang="sv-SE" dirty="0"/>
              <a:t>Målet är att ni har </a:t>
            </a:r>
            <a:r>
              <a:rPr lang="sv-SE" i="1" dirty="0"/>
              <a:t>börjat</a:t>
            </a:r>
            <a:r>
              <a:rPr lang="sv-SE" dirty="0"/>
              <a:t> beskriva ert team med hjälp av att fylla i en Team canvas</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Bild 3" descr="Klassrum kontur">
            <a:extLst>
              <a:ext uri="{FF2B5EF4-FFF2-40B4-BE49-F238E27FC236}">
                <a16:creationId xmlns:a16="http://schemas.microsoft.com/office/drawing/2014/main" id="{FB82E104-00F8-1017-3382-D217F94694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70532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70FC7-647F-F889-0D86-49F32D85D094}"/>
              </a:ext>
            </a:extLst>
          </p:cNvPr>
          <p:cNvSpPr>
            <a:spLocks noGrp="1"/>
          </p:cNvSpPr>
          <p:nvPr>
            <p:ph type="title"/>
          </p:nvPr>
        </p:nvSpPr>
        <p:spPr/>
        <p:txBody>
          <a:bodyPr/>
          <a:lstStyle/>
          <a:p>
            <a:r>
              <a:rPr lang="sv-SE" dirty="0"/>
              <a:t>Reflektion</a:t>
            </a:r>
          </a:p>
        </p:txBody>
      </p:sp>
      <p:sp>
        <p:nvSpPr>
          <p:cNvPr id="3" name="Platshållare för innehåll 2">
            <a:extLst>
              <a:ext uri="{FF2B5EF4-FFF2-40B4-BE49-F238E27FC236}">
                <a16:creationId xmlns:a16="http://schemas.microsoft.com/office/drawing/2014/main" id="{BEE96CF5-693A-1836-82E0-2B410228806F}"/>
              </a:ext>
            </a:extLst>
          </p:cNvPr>
          <p:cNvSpPr>
            <a:spLocks noGrp="1"/>
          </p:cNvSpPr>
          <p:nvPr>
            <p:ph idx="1"/>
          </p:nvPr>
        </p:nvSpPr>
        <p:spPr/>
        <p:txBody>
          <a:bodyPr/>
          <a:lstStyle/>
          <a:p>
            <a:r>
              <a:rPr lang="sv-SE" dirty="0"/>
              <a:t>Vad var syftet och målet?</a:t>
            </a:r>
          </a:p>
          <a:p>
            <a:r>
              <a:rPr lang="sv-SE" dirty="0"/>
              <a:t>Hur gick det?</a:t>
            </a:r>
          </a:p>
          <a:p>
            <a:r>
              <a:rPr lang="sv-SE" dirty="0"/>
              <a:t>Vad gjorde vi bra och varför?</a:t>
            </a:r>
          </a:p>
          <a:p>
            <a:r>
              <a:rPr lang="sv-SE" dirty="0"/>
              <a:t>Vad kan vi förbättra nästa gång?</a:t>
            </a:r>
          </a:p>
          <a:p>
            <a:endParaRPr lang="sv-SE" dirty="0"/>
          </a:p>
        </p:txBody>
      </p:sp>
      <p:pic>
        <p:nvPicPr>
          <p:cNvPr id="4" name="Bild 3" descr="Klotter kontur">
            <a:extLst>
              <a:ext uri="{FF2B5EF4-FFF2-40B4-BE49-F238E27FC236}">
                <a16:creationId xmlns:a16="http://schemas.microsoft.com/office/drawing/2014/main" id="{8222E937-7AE1-63C5-CB52-7C8FF4CC2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722" y="54422"/>
            <a:ext cx="484149" cy="484149"/>
          </a:xfrm>
          <a:prstGeom prst="rect">
            <a:avLst/>
          </a:prstGeom>
        </p:spPr>
      </p:pic>
      <p:pic>
        <p:nvPicPr>
          <p:cNvPr id="5" name="Bild 4" descr="Tanke kontur">
            <a:extLst>
              <a:ext uri="{FF2B5EF4-FFF2-40B4-BE49-F238E27FC236}">
                <a16:creationId xmlns:a16="http://schemas.microsoft.com/office/drawing/2014/main" id="{0FAF1AEF-F11F-26E8-D434-6DA47C3A8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9621" y="60349"/>
            <a:ext cx="478222" cy="478222"/>
          </a:xfrm>
          <a:prstGeom prst="rect">
            <a:avLst/>
          </a:prstGeom>
        </p:spPr>
      </p:pic>
      <p:pic>
        <p:nvPicPr>
          <p:cNvPr id="6" name="Bild 5" descr="Chatt kontur">
            <a:extLst>
              <a:ext uri="{FF2B5EF4-FFF2-40B4-BE49-F238E27FC236}">
                <a16:creationId xmlns:a16="http://schemas.microsoft.com/office/drawing/2014/main" id="{4D5B1CB9-C498-3C2A-6710-7FAAA4B7C8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0421" y="-64571"/>
            <a:ext cx="722134" cy="722134"/>
          </a:xfrm>
          <a:prstGeom prst="rect">
            <a:avLst/>
          </a:prstGeom>
        </p:spPr>
      </p:pic>
    </p:spTree>
    <p:extLst>
      <p:ext uri="{BB962C8B-B14F-4D97-AF65-F5344CB8AC3E}">
        <p14:creationId xmlns:p14="http://schemas.microsoft.com/office/powerpoint/2010/main" val="204494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3B2D-A854-FC5D-3634-9E8A5CC15D41}"/>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E6A08B15-EF9E-59C7-0E5A-FFFD21F98AD0}"/>
              </a:ext>
            </a:extLst>
          </p:cNvPr>
          <p:cNvPicPr>
            <a:picLocks noChangeAspect="1"/>
          </p:cNvPicPr>
          <p:nvPr/>
        </p:nvPicPr>
        <p:blipFill>
          <a:blip r:embed="rId3"/>
          <a:stretch>
            <a:fillRect/>
          </a:stretch>
        </p:blipFill>
        <p:spPr>
          <a:xfrm>
            <a:off x="7843720" y="1977418"/>
            <a:ext cx="2371949" cy="3735820"/>
          </a:xfrm>
          <a:prstGeom prst="rect">
            <a:avLst/>
          </a:prstGeom>
        </p:spPr>
      </p:pic>
      <p:sp>
        <p:nvSpPr>
          <p:cNvPr id="5" name="Rubrik 4">
            <a:extLst>
              <a:ext uri="{FF2B5EF4-FFF2-40B4-BE49-F238E27FC236}">
                <a16:creationId xmlns:a16="http://schemas.microsoft.com/office/drawing/2014/main" id="{6FA149AA-B62A-0F7A-3A96-720803D009BD}"/>
              </a:ext>
            </a:extLst>
          </p:cNvPr>
          <p:cNvSpPr>
            <a:spLocks noGrp="1"/>
          </p:cNvSpPr>
          <p:nvPr>
            <p:ph type="title"/>
          </p:nvPr>
        </p:nvSpPr>
        <p:spPr/>
        <p:txBody>
          <a:bodyPr/>
          <a:lstStyle/>
          <a:p>
            <a:r>
              <a:rPr lang="sv-SE" dirty="0"/>
              <a:t>Nästa WS</a:t>
            </a:r>
          </a:p>
        </p:txBody>
      </p:sp>
      <p:sp>
        <p:nvSpPr>
          <p:cNvPr id="8" name="textruta 7">
            <a:extLst>
              <a:ext uri="{FF2B5EF4-FFF2-40B4-BE49-F238E27FC236}">
                <a16:creationId xmlns:a16="http://schemas.microsoft.com/office/drawing/2014/main" id="{48F98601-E667-64B4-CD17-EC7F5038E45F}"/>
              </a:ext>
            </a:extLst>
          </p:cNvPr>
          <p:cNvSpPr txBox="1"/>
          <p:nvPr/>
        </p:nvSpPr>
        <p:spPr>
          <a:xfrm>
            <a:off x="7744691" y="5867926"/>
            <a:ext cx="1898073" cy="369332"/>
          </a:xfrm>
          <a:prstGeom prst="rect">
            <a:avLst/>
          </a:prstGeom>
          <a:noFill/>
        </p:spPr>
        <p:txBody>
          <a:bodyPr wrap="square">
            <a:spAutoFit/>
          </a:bodyPr>
          <a:lstStyle/>
          <a:p>
            <a:r>
              <a:rPr lang="sv-SE" dirty="0"/>
              <a:t>Läs kapitel 17</a:t>
            </a:r>
          </a:p>
        </p:txBody>
      </p:sp>
      <p:pic>
        <p:nvPicPr>
          <p:cNvPr id="9" name="Bild 8" descr="Klassrum kontur">
            <a:extLst>
              <a:ext uri="{FF2B5EF4-FFF2-40B4-BE49-F238E27FC236}">
                <a16:creationId xmlns:a16="http://schemas.microsoft.com/office/drawing/2014/main" id="{9BF8EFD8-16BB-207B-2B72-4715225977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pic>
        <p:nvPicPr>
          <p:cNvPr id="6" name="Bildobjekt 5">
            <a:extLst>
              <a:ext uri="{FF2B5EF4-FFF2-40B4-BE49-F238E27FC236}">
                <a16:creationId xmlns:a16="http://schemas.microsoft.com/office/drawing/2014/main" id="{09E7C3DC-984A-5CFA-81D2-2393469911E5}"/>
              </a:ext>
            </a:extLst>
          </p:cNvPr>
          <p:cNvPicPr>
            <a:picLocks noChangeAspect="1"/>
          </p:cNvPicPr>
          <p:nvPr/>
        </p:nvPicPr>
        <p:blipFill>
          <a:blip r:embed="rId6"/>
          <a:stretch>
            <a:fillRect/>
          </a:stretch>
        </p:blipFill>
        <p:spPr>
          <a:xfrm>
            <a:off x="1845425" y="1690688"/>
            <a:ext cx="4678299" cy="4612275"/>
          </a:xfrm>
          <a:prstGeom prst="rect">
            <a:avLst/>
          </a:prstGeom>
        </p:spPr>
      </p:pic>
    </p:spTree>
    <p:extLst>
      <p:ext uri="{BB962C8B-B14F-4D97-AF65-F5344CB8AC3E}">
        <p14:creationId xmlns:p14="http://schemas.microsoft.com/office/powerpoint/2010/main" val="3590858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2DF7B4-44BC-67AD-EC6E-4255865DC998}"/>
              </a:ext>
            </a:extLst>
          </p:cNvPr>
          <p:cNvSpPr>
            <a:spLocks noGrp="1"/>
          </p:cNvSpPr>
          <p:nvPr>
            <p:ph type="title"/>
          </p:nvPr>
        </p:nvSpPr>
        <p:spPr/>
        <p:txBody>
          <a:bodyPr/>
          <a:lstStyle/>
          <a:p>
            <a:r>
              <a:rPr lang="sv-SE" dirty="0"/>
              <a:t>Läs- och </a:t>
            </a:r>
            <a:r>
              <a:rPr lang="sv-SE" dirty="0" err="1"/>
              <a:t>filmtips</a:t>
            </a:r>
            <a:endParaRPr lang="sv-SE" dirty="0"/>
          </a:p>
        </p:txBody>
      </p:sp>
      <p:sp>
        <p:nvSpPr>
          <p:cNvPr id="3" name="Platshållare för innehåll 2">
            <a:extLst>
              <a:ext uri="{FF2B5EF4-FFF2-40B4-BE49-F238E27FC236}">
                <a16:creationId xmlns:a16="http://schemas.microsoft.com/office/drawing/2014/main" id="{1415BB5F-B5F7-A1BC-2BE4-96022FCB96B8}"/>
              </a:ext>
            </a:extLst>
          </p:cNvPr>
          <p:cNvSpPr>
            <a:spLocks noGrp="1"/>
          </p:cNvSpPr>
          <p:nvPr>
            <p:ph idx="1"/>
          </p:nvPr>
        </p:nvSpPr>
        <p:spPr>
          <a:xfrm>
            <a:off x="838200" y="1825625"/>
            <a:ext cx="10515600" cy="4667250"/>
          </a:xfrm>
        </p:spPr>
        <p:txBody>
          <a:bodyPr numCol="2">
            <a:noAutofit/>
          </a:bodyPr>
          <a:lstStyle/>
          <a:p>
            <a:pPr>
              <a:spcAft>
                <a:spcPts val="800"/>
              </a:spcAft>
            </a:pPr>
            <a:r>
              <a:rPr lang="sv-SE" sz="1600" dirty="0"/>
              <a:t>Peter Gärdenfors – Den meningssökande människan </a:t>
            </a:r>
          </a:p>
          <a:p>
            <a:pPr>
              <a:spcAft>
                <a:spcPts val="800"/>
              </a:spcAft>
            </a:pPr>
            <a:r>
              <a:rPr lang="sv-SE" sz="1600" dirty="0"/>
              <a:t>Peter Senge – Den femte disciplinen. Den lärande organisationens konst</a:t>
            </a:r>
          </a:p>
          <a:p>
            <a:pPr>
              <a:spcAft>
                <a:spcPts val="800"/>
              </a:spcAft>
            </a:pPr>
            <a:r>
              <a:rPr lang="sv-SE" sz="1600" dirty="0"/>
              <a:t>Carol Dweck – </a:t>
            </a:r>
            <a:r>
              <a:rPr lang="sv-SE" sz="1600" dirty="0" err="1"/>
              <a:t>Mindset</a:t>
            </a:r>
            <a:r>
              <a:rPr lang="sv-SE" sz="1600" dirty="0"/>
              <a:t>. Du blir vad du tänker</a:t>
            </a:r>
          </a:p>
          <a:p>
            <a:pPr>
              <a:spcAft>
                <a:spcPts val="800"/>
              </a:spcAft>
            </a:pPr>
            <a:r>
              <a:rPr lang="sv-SE" sz="1600" dirty="0"/>
              <a:t>Amy C Edmondson – The </a:t>
            </a:r>
            <a:r>
              <a:rPr lang="sv-SE" sz="1600" dirty="0" err="1"/>
              <a:t>Fearless</a:t>
            </a:r>
            <a:r>
              <a:rPr lang="sv-SE" sz="1600" dirty="0"/>
              <a:t> </a:t>
            </a:r>
            <a:r>
              <a:rPr lang="sv-SE" sz="1600" dirty="0" err="1"/>
              <a:t>Organization</a:t>
            </a:r>
            <a:r>
              <a:rPr lang="sv-SE" sz="1600" dirty="0"/>
              <a:t> – Psykologisk trygghet på jobbet</a:t>
            </a:r>
          </a:p>
          <a:p>
            <a:pPr>
              <a:spcAft>
                <a:spcPts val="800"/>
              </a:spcAft>
            </a:pPr>
            <a:r>
              <a:rPr lang="sv-SE" sz="1600" dirty="0"/>
              <a:t>Lennart Wittberg – Systemsyn i praktiken </a:t>
            </a:r>
          </a:p>
          <a:p>
            <a:pPr>
              <a:spcAft>
                <a:spcPts val="800"/>
              </a:spcAft>
            </a:pPr>
            <a:r>
              <a:rPr lang="sv-SE" sz="1600" dirty="0"/>
              <a:t>Daniel Kahneman – Tänka, snabbt och långsamt</a:t>
            </a:r>
          </a:p>
          <a:p>
            <a:pPr>
              <a:spcAft>
                <a:spcPts val="800"/>
              </a:spcAft>
            </a:pPr>
            <a:r>
              <a:rPr lang="sv-SE" sz="1600" dirty="0"/>
              <a:t>Stephen Covey – De 7 goda vanorna. Grunden för personlig utveckling och hållbart ledarskap</a:t>
            </a:r>
          </a:p>
          <a:p>
            <a:pPr>
              <a:spcAft>
                <a:spcPts val="800"/>
              </a:spcAft>
            </a:pPr>
            <a:r>
              <a:rPr lang="sv-SE" sz="1600" dirty="0"/>
              <a:t>Daniel Pink – Drivkraft. Den överraskande sanningen om vad som motiverar oss</a:t>
            </a:r>
          </a:p>
          <a:p>
            <a:pPr>
              <a:spcAft>
                <a:spcPts val="800"/>
              </a:spcAft>
            </a:pPr>
            <a:r>
              <a:rPr lang="sv-SE" sz="1600" dirty="0" err="1"/>
              <a:t>Donella</a:t>
            </a:r>
            <a:r>
              <a:rPr lang="sv-SE" sz="1600" dirty="0"/>
              <a:t> H. </a:t>
            </a:r>
            <a:r>
              <a:rPr lang="sv-SE" sz="1600" dirty="0" err="1"/>
              <a:t>Meadows</a:t>
            </a:r>
            <a:r>
              <a:rPr lang="sv-SE" sz="1600" dirty="0"/>
              <a:t> – </a:t>
            </a:r>
            <a:r>
              <a:rPr lang="sv-SE" sz="1600" dirty="0" err="1"/>
              <a:t>Thinking</a:t>
            </a:r>
            <a:r>
              <a:rPr lang="sv-SE" sz="1600" dirty="0"/>
              <a:t> in Systems</a:t>
            </a:r>
          </a:p>
          <a:p>
            <a:pPr>
              <a:spcAft>
                <a:spcPts val="800"/>
              </a:spcAft>
            </a:pPr>
            <a:r>
              <a:rPr lang="sv-SE" sz="1600" dirty="0"/>
              <a:t>Donald G. </a:t>
            </a:r>
            <a:r>
              <a:rPr lang="sv-SE" sz="1600" dirty="0" err="1"/>
              <a:t>Reinertsen</a:t>
            </a:r>
            <a:r>
              <a:rPr lang="sv-SE" sz="1600" dirty="0"/>
              <a:t> – The </a:t>
            </a:r>
            <a:r>
              <a:rPr lang="sv-SE" sz="1600" dirty="0" err="1"/>
              <a:t>Principles</a:t>
            </a:r>
            <a:r>
              <a:rPr lang="sv-SE" sz="1600" dirty="0"/>
              <a:t> </a:t>
            </a:r>
            <a:r>
              <a:rPr lang="sv-SE" sz="1600" dirty="0" err="1"/>
              <a:t>of</a:t>
            </a:r>
            <a:r>
              <a:rPr lang="sv-SE" sz="1600" dirty="0"/>
              <a:t> Product </a:t>
            </a:r>
            <a:r>
              <a:rPr lang="sv-SE" sz="1600" dirty="0" err="1"/>
              <a:t>Development</a:t>
            </a:r>
            <a:r>
              <a:rPr lang="sv-SE" sz="1600" dirty="0"/>
              <a:t> </a:t>
            </a:r>
            <a:r>
              <a:rPr lang="sv-SE" sz="1600" dirty="0" err="1"/>
              <a:t>Flow</a:t>
            </a:r>
            <a:r>
              <a:rPr lang="sv-SE" sz="1600" dirty="0"/>
              <a:t> </a:t>
            </a:r>
          </a:p>
          <a:p>
            <a:pPr>
              <a:spcAft>
                <a:spcPts val="800"/>
              </a:spcAft>
            </a:pPr>
            <a:r>
              <a:rPr lang="sv-SE" sz="1600" dirty="0"/>
              <a:t>Julia </a:t>
            </a:r>
            <a:r>
              <a:rPr lang="sv-SE" sz="1600" dirty="0" err="1"/>
              <a:t>Romanowska</a:t>
            </a:r>
            <a:r>
              <a:rPr lang="sv-SE" sz="1600" dirty="0"/>
              <a:t> – Schibboleteffekten. Ledarskap, konsten och människans ansvar</a:t>
            </a:r>
          </a:p>
          <a:p>
            <a:pPr>
              <a:spcAft>
                <a:spcPts val="800"/>
              </a:spcAft>
            </a:pPr>
            <a:r>
              <a:rPr lang="sv-SE" sz="1600" dirty="0"/>
              <a:t>Hans Brattberg och Tomas Björkholm – Prioritera, fokusera, leverera: din snabbguide till </a:t>
            </a:r>
            <a:r>
              <a:rPr lang="sv-SE" sz="1600" dirty="0" err="1"/>
              <a:t>Lean</a:t>
            </a:r>
            <a:r>
              <a:rPr lang="sv-SE" sz="1600" dirty="0"/>
              <a:t>, </a:t>
            </a:r>
            <a:r>
              <a:rPr lang="sv-SE" sz="1600" dirty="0" err="1"/>
              <a:t>Agile</a:t>
            </a:r>
            <a:r>
              <a:rPr lang="sv-SE" sz="1600" dirty="0"/>
              <a:t>, </a:t>
            </a:r>
            <a:r>
              <a:rPr lang="sv-SE" sz="1600" dirty="0" err="1"/>
              <a:t>Scrum</a:t>
            </a:r>
            <a:r>
              <a:rPr lang="sv-SE" sz="1600" dirty="0"/>
              <a:t> och XP </a:t>
            </a:r>
          </a:p>
          <a:p>
            <a:pPr>
              <a:spcAft>
                <a:spcPts val="800"/>
              </a:spcAft>
            </a:pPr>
            <a:r>
              <a:rPr lang="sv-SE" sz="1600" dirty="0"/>
              <a:t>Jonny Schneider – </a:t>
            </a:r>
            <a:r>
              <a:rPr lang="sv-SE" sz="1600" dirty="0" err="1"/>
              <a:t>Understanding</a:t>
            </a:r>
            <a:r>
              <a:rPr lang="sv-SE" sz="1600" dirty="0"/>
              <a:t> Design </a:t>
            </a:r>
            <a:r>
              <a:rPr lang="sv-SE" sz="1600" dirty="0" err="1"/>
              <a:t>Thinking</a:t>
            </a:r>
            <a:r>
              <a:rPr lang="sv-SE" sz="1600" dirty="0"/>
              <a:t>, </a:t>
            </a:r>
            <a:r>
              <a:rPr lang="sv-SE" sz="1600" dirty="0" err="1"/>
              <a:t>Lean</a:t>
            </a:r>
            <a:r>
              <a:rPr lang="sv-SE" sz="1600" dirty="0"/>
              <a:t> and </a:t>
            </a:r>
            <a:r>
              <a:rPr lang="sv-SE" sz="1600" dirty="0" err="1"/>
              <a:t>Agile</a:t>
            </a:r>
            <a:endParaRPr lang="sv-SE" sz="1600" dirty="0"/>
          </a:p>
          <a:p>
            <a:pPr>
              <a:spcAft>
                <a:spcPts val="800"/>
              </a:spcAft>
            </a:pPr>
            <a:r>
              <a:rPr lang="sv-SE" sz="1600" dirty="0"/>
              <a:t>Filmer: </a:t>
            </a:r>
            <a:r>
              <a:rPr lang="sv-SE" sz="1600" dirty="0">
                <a:hlinkClick r:id="rId3"/>
              </a:rPr>
              <a:t>https://www.youtube.com/@KlasFj%C3%A4rstedt/playlists</a:t>
            </a:r>
            <a:r>
              <a:rPr lang="sv-SE" sz="1600" dirty="0"/>
              <a:t> </a:t>
            </a:r>
          </a:p>
        </p:txBody>
      </p:sp>
      <p:pic>
        <p:nvPicPr>
          <p:cNvPr id="4" name="Bild 3" descr="Information kontur">
            <a:extLst>
              <a:ext uri="{FF2B5EF4-FFF2-40B4-BE49-F238E27FC236}">
                <a16:creationId xmlns:a16="http://schemas.microsoft.com/office/drawing/2014/main" id="{DC0F4636-807F-B8BF-AF9B-B6D3E6869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722552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8A11BA-8FA2-1C07-BD00-6D9C4E5A88F9}"/>
              </a:ext>
            </a:extLst>
          </p:cNvPr>
          <p:cNvSpPr>
            <a:spLocks noGrp="1"/>
          </p:cNvSpPr>
          <p:nvPr>
            <p:ph type="title"/>
          </p:nvPr>
        </p:nvSpPr>
        <p:spPr/>
        <p:txBody>
          <a:bodyPr/>
          <a:lstStyle/>
          <a:p>
            <a:r>
              <a:rPr lang="sv-SE" dirty="0"/>
              <a:t>-</a:t>
            </a:r>
          </a:p>
        </p:txBody>
      </p:sp>
      <p:sp>
        <p:nvSpPr>
          <p:cNvPr id="5" name="Platshållare för text 4">
            <a:extLst>
              <a:ext uri="{FF2B5EF4-FFF2-40B4-BE49-F238E27FC236}">
                <a16:creationId xmlns:a16="http://schemas.microsoft.com/office/drawing/2014/main" id="{773C8B37-372C-B996-5DEC-3C6D6755C67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87018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542A86-F579-20C2-EBF8-593D579192F3}"/>
              </a:ext>
            </a:extLst>
          </p:cNvPr>
          <p:cNvSpPr>
            <a:spLocks noGrp="1"/>
          </p:cNvSpPr>
          <p:nvPr>
            <p:ph type="title"/>
          </p:nvPr>
        </p:nvSpPr>
        <p:spPr/>
        <p:txBody>
          <a:bodyPr/>
          <a:lstStyle/>
          <a:p>
            <a:r>
              <a:rPr lang="sv-SE" dirty="0"/>
              <a:t>Boken</a:t>
            </a:r>
          </a:p>
        </p:txBody>
      </p:sp>
      <p:sp>
        <p:nvSpPr>
          <p:cNvPr id="3" name="Platshållare för innehåll 2">
            <a:extLst>
              <a:ext uri="{FF2B5EF4-FFF2-40B4-BE49-F238E27FC236}">
                <a16:creationId xmlns:a16="http://schemas.microsoft.com/office/drawing/2014/main" id="{B060C6D8-74CB-C752-C3C7-06DA950FB555}"/>
              </a:ext>
            </a:extLst>
          </p:cNvPr>
          <p:cNvSpPr>
            <a:spLocks noGrp="1"/>
          </p:cNvSpPr>
          <p:nvPr>
            <p:ph idx="1"/>
          </p:nvPr>
        </p:nvSpPr>
        <p:spPr>
          <a:xfrm>
            <a:off x="838200" y="1825625"/>
            <a:ext cx="6712527" cy="4351338"/>
          </a:xfrm>
        </p:spPr>
        <p:txBody>
          <a:bodyPr>
            <a:normAutofit fontScale="92500" lnSpcReduction="20000"/>
          </a:bodyPr>
          <a:lstStyle/>
          <a:p>
            <a:r>
              <a:rPr lang="sv-SE" dirty="0"/>
              <a:t>I </a:t>
            </a:r>
            <a:r>
              <a:rPr lang="sv-SE" i="1" dirty="0"/>
              <a:t>Tänka Göra-Effekten </a:t>
            </a:r>
            <a:r>
              <a:rPr lang="sv-SE" dirty="0"/>
              <a:t>får du ta del av teorier, tankesätt och praktiska tips om förändring, utveckling och samarbete från några av de främsta forskarna och tänkarna i modern tid. Boken går bortom metoder och verktyg och visar hur du skapar genomgripande och långsiktiga resultat genom att förändra både ditt tankesätt och organisationens arbetssätt.</a:t>
            </a:r>
          </a:p>
          <a:p>
            <a:r>
              <a:rPr lang="sv-SE" dirty="0"/>
              <a:t>Boken uppmuntrar dig att se organisationen som en trädgård i stället för en maskin. En plats där förändring sker genom tillit, samarbete och nyfikenhet – inte genom instruktioner.</a:t>
            </a:r>
          </a:p>
        </p:txBody>
      </p:sp>
      <p:pic>
        <p:nvPicPr>
          <p:cNvPr id="4" name="Bild 3" descr="Information kontur">
            <a:extLst>
              <a:ext uri="{FF2B5EF4-FFF2-40B4-BE49-F238E27FC236}">
                <a16:creationId xmlns:a16="http://schemas.microsoft.com/office/drawing/2014/main" id="{E7569C06-3C82-5931-F58D-AD71695D7D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5" name="Bildobjekt 4">
            <a:extLst>
              <a:ext uri="{FF2B5EF4-FFF2-40B4-BE49-F238E27FC236}">
                <a16:creationId xmlns:a16="http://schemas.microsoft.com/office/drawing/2014/main" id="{BA598E6E-E4ED-924E-72AD-A02A32DD0F2A}"/>
              </a:ext>
            </a:extLst>
          </p:cNvPr>
          <p:cNvPicPr>
            <a:picLocks noChangeAspect="1"/>
          </p:cNvPicPr>
          <p:nvPr/>
        </p:nvPicPr>
        <p:blipFill>
          <a:blip r:embed="rId5"/>
          <a:stretch>
            <a:fillRect/>
          </a:stretch>
        </p:blipFill>
        <p:spPr>
          <a:xfrm>
            <a:off x="8334413" y="1262113"/>
            <a:ext cx="3190912" cy="5025686"/>
          </a:xfrm>
          <a:prstGeom prst="rect">
            <a:avLst/>
          </a:prstGeom>
        </p:spPr>
      </p:pic>
    </p:spTree>
    <p:extLst>
      <p:ext uri="{BB962C8B-B14F-4D97-AF65-F5344CB8AC3E}">
        <p14:creationId xmlns:p14="http://schemas.microsoft.com/office/powerpoint/2010/main" val="80946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F4C7-E0BC-72DB-FF7F-F4E8A72DA5BC}"/>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7D8F0FCA-AD86-EA92-BBE0-D6126FC6770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13" name="Bildobjekt 12">
            <a:extLst>
              <a:ext uri="{FF2B5EF4-FFF2-40B4-BE49-F238E27FC236}">
                <a16:creationId xmlns:a16="http://schemas.microsoft.com/office/drawing/2014/main" id="{05381016-8694-86BE-E935-4AA0AA2CE162}"/>
              </a:ext>
            </a:extLst>
          </p:cNvPr>
          <p:cNvPicPr>
            <a:picLocks noGrp="1" noRot="1" noChangeAspect="1" noMove="1" noResize="1" noEditPoints="1" noAdjustHandles="1" noChangeArrowheads="1" noChangeShapeType="1" noCrop="1"/>
          </p:cNvPicPr>
          <p:nvPr/>
        </p:nvPicPr>
        <p:blipFill>
          <a:blip r:embed="rId5"/>
          <a:stretch>
            <a:fillRect/>
          </a:stretch>
        </p:blipFill>
        <p:spPr>
          <a:xfrm>
            <a:off x="2416629" y="442910"/>
            <a:ext cx="7118858" cy="5661642"/>
          </a:xfrm>
          <a:prstGeom prst="rect">
            <a:avLst/>
          </a:prstGeom>
        </p:spPr>
      </p:pic>
    </p:spTree>
    <p:extLst>
      <p:ext uri="{BB962C8B-B14F-4D97-AF65-F5344CB8AC3E}">
        <p14:creationId xmlns:p14="http://schemas.microsoft.com/office/powerpoint/2010/main" val="311880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24F47-3F2F-AA06-7356-68DDB1BB44EF}"/>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13249B62-FA68-0996-D3D0-7936989AFB9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3" name="Bildobjekt 2">
            <a:extLst>
              <a:ext uri="{FF2B5EF4-FFF2-40B4-BE49-F238E27FC236}">
                <a16:creationId xmlns:a16="http://schemas.microsoft.com/office/drawing/2014/main" id="{E09F40AB-BB6F-1D57-2F76-D4F663088AE6}"/>
              </a:ext>
            </a:extLst>
          </p:cNvPr>
          <p:cNvPicPr>
            <a:picLocks noGrp="1" noRot="1" noChangeAspect="1" noMove="1" noResize="1" noEditPoints="1" noAdjustHandles="1" noChangeArrowheads="1" noChangeShapeType="1" noCrop="1"/>
          </p:cNvPicPr>
          <p:nvPr/>
        </p:nvPicPr>
        <p:blipFill>
          <a:blip r:embed="rId5"/>
          <a:stretch>
            <a:fillRect/>
          </a:stretch>
        </p:blipFill>
        <p:spPr>
          <a:xfrm>
            <a:off x="3135086" y="436032"/>
            <a:ext cx="5786845" cy="5849491"/>
          </a:xfrm>
          <a:prstGeom prst="rect">
            <a:avLst/>
          </a:prstGeom>
        </p:spPr>
      </p:pic>
    </p:spTree>
    <p:extLst>
      <p:ext uri="{BB962C8B-B14F-4D97-AF65-F5344CB8AC3E}">
        <p14:creationId xmlns:p14="http://schemas.microsoft.com/office/powerpoint/2010/main" val="327761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358DAD-0965-86FE-EED6-E7F59B6F9FBB}"/>
              </a:ext>
            </a:extLst>
          </p:cNvPr>
          <p:cNvSpPr>
            <a:spLocks noGrp="1"/>
          </p:cNvSpPr>
          <p:nvPr>
            <p:ph type="title"/>
          </p:nvPr>
        </p:nvSpPr>
        <p:spPr/>
        <p:txBody>
          <a:bodyPr/>
          <a:lstStyle/>
          <a:p>
            <a:r>
              <a:rPr lang="sv-SE" dirty="0"/>
              <a:t>Bakgrund till workshopserien</a:t>
            </a:r>
          </a:p>
        </p:txBody>
      </p:sp>
      <p:sp>
        <p:nvSpPr>
          <p:cNvPr id="3" name="Platshållare för innehåll 2">
            <a:extLst>
              <a:ext uri="{FF2B5EF4-FFF2-40B4-BE49-F238E27FC236}">
                <a16:creationId xmlns:a16="http://schemas.microsoft.com/office/drawing/2014/main" id="{7D276AC1-C350-6B79-8C93-0DF510683F68}"/>
              </a:ext>
            </a:extLst>
          </p:cNvPr>
          <p:cNvSpPr>
            <a:spLocks noGrp="1"/>
          </p:cNvSpPr>
          <p:nvPr>
            <p:ph idx="1"/>
          </p:nvPr>
        </p:nvSpPr>
        <p:spPr/>
        <p:txBody>
          <a:bodyPr/>
          <a:lstStyle/>
          <a:p>
            <a:r>
              <a:rPr lang="sv-SE" dirty="0"/>
              <a:t>Gruppen behöver bli ett team och därigenom samarbeta mer hållbart, kreativt och effektivt tillsammans.</a:t>
            </a:r>
          </a:p>
          <a:p>
            <a:r>
              <a:rPr lang="sv-SE" dirty="0"/>
              <a:t>Hypotesen för att nå dit är att tillsammans i gruppen bland annat resonera kring och definiera:</a:t>
            </a:r>
          </a:p>
          <a:p>
            <a:pPr lvl="1"/>
            <a:r>
              <a:rPr lang="sv-SE" i="1" dirty="0"/>
              <a:t>riktning</a:t>
            </a:r>
            <a:r>
              <a:rPr lang="sv-SE" dirty="0"/>
              <a:t> med uppdrag och syfte</a:t>
            </a:r>
          </a:p>
          <a:p>
            <a:pPr lvl="1"/>
            <a:r>
              <a:rPr lang="sv-SE" i="1" dirty="0"/>
              <a:t>relationer</a:t>
            </a:r>
            <a:r>
              <a:rPr lang="sv-SE" dirty="0"/>
              <a:t> genom psykologisk trygghet</a:t>
            </a:r>
          </a:p>
          <a:p>
            <a:pPr lvl="1"/>
            <a:r>
              <a:rPr lang="sv-SE" i="1" dirty="0"/>
              <a:t>struktur</a:t>
            </a:r>
            <a:r>
              <a:rPr lang="sv-SE" dirty="0"/>
              <a:t> för att möjliggöra lättrörlighet och föränderlighet.</a:t>
            </a:r>
          </a:p>
          <a:p>
            <a:endParaRPr lang="sv-SE" dirty="0"/>
          </a:p>
        </p:txBody>
      </p:sp>
      <p:pic>
        <p:nvPicPr>
          <p:cNvPr id="4" name="Bild 3" descr="Klassrum kontur">
            <a:extLst>
              <a:ext uri="{FF2B5EF4-FFF2-40B4-BE49-F238E27FC236}">
                <a16:creationId xmlns:a16="http://schemas.microsoft.com/office/drawing/2014/main" id="{801C0CD9-6619-B1B2-EE67-BFEFF9377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3723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E9D9AD-45E2-2F08-8B02-2233FEA9A2E6}"/>
              </a:ext>
            </a:extLst>
          </p:cNvPr>
          <p:cNvSpPr>
            <a:spLocks noGrp="1"/>
          </p:cNvSpPr>
          <p:nvPr>
            <p:ph type="title"/>
          </p:nvPr>
        </p:nvSpPr>
        <p:spPr/>
        <p:txBody>
          <a:bodyPr/>
          <a:lstStyle/>
          <a:p>
            <a:r>
              <a:rPr lang="sv-SE" dirty="0"/>
              <a:t>Övergripande önskade effekter </a:t>
            </a:r>
          </a:p>
        </p:txBody>
      </p:sp>
      <p:sp>
        <p:nvSpPr>
          <p:cNvPr id="3" name="Platshållare för innehåll 2">
            <a:extLst>
              <a:ext uri="{FF2B5EF4-FFF2-40B4-BE49-F238E27FC236}">
                <a16:creationId xmlns:a16="http://schemas.microsoft.com/office/drawing/2014/main" id="{BEB96358-8321-41CB-3CE8-8CE398D05C63}"/>
              </a:ext>
            </a:extLst>
          </p:cNvPr>
          <p:cNvSpPr>
            <a:spLocks noGrp="1"/>
          </p:cNvSpPr>
          <p:nvPr>
            <p:ph idx="1"/>
          </p:nvPr>
        </p:nvSpPr>
        <p:spPr/>
        <p:txBody>
          <a:bodyPr>
            <a:normAutofit lnSpcReduction="10000"/>
          </a:bodyPr>
          <a:lstStyle/>
          <a:p>
            <a:r>
              <a:rPr lang="sv-SE" dirty="0"/>
              <a:t>Förstå skillnaden mellan en grupp och ett </a:t>
            </a:r>
            <a:r>
              <a:rPr lang="sv-SE" b="1" dirty="0"/>
              <a:t>team</a:t>
            </a:r>
            <a:r>
              <a:rPr lang="sv-SE" dirty="0"/>
              <a:t>.</a:t>
            </a:r>
          </a:p>
          <a:p>
            <a:r>
              <a:rPr lang="sv-SE" dirty="0"/>
              <a:t>Definiera teamets </a:t>
            </a:r>
            <a:r>
              <a:rPr lang="sv-SE" b="1" dirty="0"/>
              <a:t>uppdrag</a:t>
            </a:r>
            <a:r>
              <a:rPr lang="sv-SE" dirty="0"/>
              <a:t>, </a:t>
            </a:r>
            <a:r>
              <a:rPr lang="sv-SE" b="1" dirty="0"/>
              <a:t>syfte</a:t>
            </a:r>
            <a:r>
              <a:rPr lang="sv-SE" dirty="0"/>
              <a:t> och </a:t>
            </a:r>
            <a:r>
              <a:rPr lang="sv-SE" b="1" dirty="0"/>
              <a:t>värderingar</a:t>
            </a:r>
            <a:r>
              <a:rPr lang="sv-SE" dirty="0"/>
              <a:t>.</a:t>
            </a:r>
          </a:p>
          <a:p>
            <a:r>
              <a:rPr lang="sv-SE" dirty="0"/>
              <a:t>Resonera kring </a:t>
            </a:r>
            <a:r>
              <a:rPr lang="sv-SE" b="1" dirty="0"/>
              <a:t>psykologisk</a:t>
            </a:r>
            <a:r>
              <a:rPr lang="sv-SE" dirty="0"/>
              <a:t> </a:t>
            </a:r>
            <a:r>
              <a:rPr lang="sv-SE" b="1" dirty="0"/>
              <a:t>trygghet</a:t>
            </a:r>
            <a:r>
              <a:rPr lang="sv-SE" dirty="0"/>
              <a:t> och definiera vad det betyder för teamet.</a:t>
            </a:r>
          </a:p>
          <a:p>
            <a:r>
              <a:rPr lang="sv-SE" dirty="0"/>
              <a:t>Definiera en förutsägbar </a:t>
            </a:r>
            <a:r>
              <a:rPr lang="sv-SE" b="1" dirty="0"/>
              <a:t>struktur</a:t>
            </a:r>
            <a:r>
              <a:rPr lang="sv-SE" dirty="0"/>
              <a:t> för utveckling och lärande och en gemensam modell för </a:t>
            </a:r>
            <a:r>
              <a:rPr lang="sv-SE" b="1" dirty="0"/>
              <a:t>prioritering</a:t>
            </a:r>
            <a:r>
              <a:rPr lang="sv-SE" dirty="0"/>
              <a:t>.</a:t>
            </a:r>
          </a:p>
          <a:p>
            <a:r>
              <a:rPr lang="sv-SE" dirty="0"/>
              <a:t>Öka förmågan till </a:t>
            </a:r>
            <a:r>
              <a:rPr lang="sv-SE" b="1" dirty="0"/>
              <a:t>kunskapsdelning</a:t>
            </a:r>
            <a:r>
              <a:rPr lang="sv-SE" dirty="0"/>
              <a:t> och lärande i teamet.</a:t>
            </a:r>
          </a:p>
          <a:p>
            <a:r>
              <a:rPr lang="sv-SE" dirty="0"/>
              <a:t>Bli bekant med </a:t>
            </a:r>
            <a:r>
              <a:rPr lang="sv-SE" b="1" dirty="0"/>
              <a:t>systemsyn</a:t>
            </a:r>
            <a:r>
              <a:rPr lang="sv-SE" dirty="0"/>
              <a:t> och "Systemtänkarens goda vanor" och kunna resonera kring dem i relation till teamet och organisationen.</a:t>
            </a:r>
          </a:p>
          <a:p>
            <a:endParaRPr lang="sv-SE" dirty="0"/>
          </a:p>
        </p:txBody>
      </p:sp>
      <p:pic>
        <p:nvPicPr>
          <p:cNvPr id="5" name="Bild 4" descr="Klassrum kontur">
            <a:extLst>
              <a:ext uri="{FF2B5EF4-FFF2-40B4-BE49-F238E27FC236}">
                <a16:creationId xmlns:a16="http://schemas.microsoft.com/office/drawing/2014/main" id="{C6224B24-F4B8-D15B-163F-98CD30EFB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55514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C37E2-3D10-3887-3760-F4BE9DF0BA94}"/>
              </a:ext>
            </a:extLst>
          </p:cNvPr>
          <p:cNvSpPr>
            <a:spLocks noGrp="1"/>
          </p:cNvSpPr>
          <p:nvPr>
            <p:ph type="title"/>
          </p:nvPr>
        </p:nvSpPr>
        <p:spPr/>
        <p:txBody>
          <a:bodyPr/>
          <a:lstStyle/>
          <a:p>
            <a:r>
              <a:rPr lang="sv-SE" dirty="0"/>
              <a:t>Ingångsvärden</a:t>
            </a:r>
          </a:p>
        </p:txBody>
      </p:sp>
      <p:sp>
        <p:nvSpPr>
          <p:cNvPr id="3" name="Platshållare för innehåll 2">
            <a:extLst>
              <a:ext uri="{FF2B5EF4-FFF2-40B4-BE49-F238E27FC236}">
                <a16:creationId xmlns:a16="http://schemas.microsoft.com/office/drawing/2014/main" id="{B19BC71A-85DE-67A0-0E5B-FC1AFB4FCA91}"/>
              </a:ext>
            </a:extLst>
          </p:cNvPr>
          <p:cNvSpPr>
            <a:spLocks noGrp="1"/>
          </p:cNvSpPr>
          <p:nvPr>
            <p:ph idx="1"/>
          </p:nvPr>
        </p:nvSpPr>
        <p:spPr/>
        <p:txBody>
          <a:bodyPr>
            <a:normAutofit lnSpcReduction="10000"/>
          </a:bodyPr>
          <a:lstStyle/>
          <a:p>
            <a:pPr lvl="0"/>
            <a:r>
              <a:rPr lang="sv-SE" dirty="0"/>
              <a:t>Deltagarna har lösningarna.</a:t>
            </a:r>
          </a:p>
          <a:p>
            <a:pPr lvl="1"/>
            <a:r>
              <a:rPr lang="sv-SE" dirty="0"/>
              <a:t>Workshopledaren hjälper till att formulera dem.</a:t>
            </a:r>
          </a:p>
          <a:p>
            <a:pPr lvl="0"/>
            <a:r>
              <a:rPr lang="sv-SE" dirty="0"/>
              <a:t>Deltagarna ska göra det här själva.</a:t>
            </a:r>
          </a:p>
          <a:p>
            <a:pPr lvl="1"/>
            <a:r>
              <a:rPr lang="sv-SE" dirty="0"/>
              <a:t>Alla hjälps åt på vägen.</a:t>
            </a:r>
          </a:p>
          <a:p>
            <a:pPr lvl="0"/>
            <a:r>
              <a:rPr lang="sv-SE" dirty="0"/>
              <a:t>Nya resultat (effekter) kräver nya beteenden.</a:t>
            </a:r>
          </a:p>
          <a:p>
            <a:pPr lvl="1"/>
            <a:r>
              <a:rPr lang="sv-SE" dirty="0"/>
              <a:t>Det är ofta våra beteenden vi behöver förändra.</a:t>
            </a:r>
          </a:p>
          <a:p>
            <a:pPr lvl="0"/>
            <a:r>
              <a:rPr lang="sv-SE" dirty="0"/>
              <a:t>Workshopledaren erbjuder en struktur för att ta gruppen från nuläge till </a:t>
            </a:r>
            <a:r>
              <a:rPr lang="sv-SE" dirty="0" err="1"/>
              <a:t>nyläge</a:t>
            </a:r>
            <a:r>
              <a:rPr lang="sv-SE" dirty="0"/>
              <a:t>.</a:t>
            </a:r>
          </a:p>
          <a:p>
            <a:pPr lvl="1"/>
            <a:r>
              <a:rPr lang="sv-SE" dirty="0"/>
              <a:t>Deltagarna erbjuder sitt engagemang = tid och fokus.</a:t>
            </a:r>
          </a:p>
          <a:p>
            <a:r>
              <a:rPr lang="sv-SE" dirty="0"/>
              <a:t>Ok?</a:t>
            </a:r>
          </a:p>
        </p:txBody>
      </p:sp>
      <p:pic>
        <p:nvPicPr>
          <p:cNvPr id="5" name="Bild 4" descr="Klassrum kontur">
            <a:extLst>
              <a:ext uri="{FF2B5EF4-FFF2-40B4-BE49-F238E27FC236}">
                <a16:creationId xmlns:a16="http://schemas.microsoft.com/office/drawing/2014/main" id="{CD69BE6B-E281-B40C-1F36-DD20889ED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9562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3744</Words>
  <Application>Microsoft Office PowerPoint</Application>
  <PresentationFormat>Bredbild</PresentationFormat>
  <Paragraphs>455</Paragraphs>
  <Slides>39</Slides>
  <Notes>38</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39</vt:i4>
      </vt:variant>
    </vt:vector>
  </HeadingPairs>
  <TitlesOfParts>
    <vt:vector size="49" baseType="lpstr">
      <vt:lpstr>-apple-system</vt:lpstr>
      <vt:lpstr>Aptos</vt:lpstr>
      <vt:lpstr>Aptos Display</vt:lpstr>
      <vt:lpstr>Arial</vt:lpstr>
      <vt:lpstr>Calibri</vt:lpstr>
      <vt:lpstr>Courier New</vt:lpstr>
      <vt:lpstr>Montserrat</vt:lpstr>
      <vt:lpstr>Poppins</vt:lpstr>
      <vt:lpstr>Symbol</vt:lpstr>
      <vt:lpstr>Office-tema</vt:lpstr>
      <vt:lpstr>Teamwork-triangeln </vt:lpstr>
      <vt:lpstr>Symboler som guidar i materialet</vt:lpstr>
      <vt:lpstr>Generell info</vt:lpstr>
      <vt:lpstr>Boken</vt:lpstr>
      <vt:lpstr>PowerPoint-presentation</vt:lpstr>
      <vt:lpstr>PowerPoint-presentation</vt:lpstr>
      <vt:lpstr>Bakgrund till workshopserien</vt:lpstr>
      <vt:lpstr>Övergripande önskade effekter </vt:lpstr>
      <vt:lpstr>Ingångsvärden</vt:lpstr>
      <vt:lpstr>WS 2 – Riktning</vt:lpstr>
      <vt:lpstr>Scope</vt:lpstr>
      <vt:lpstr>Agenda – Workshop 2</vt:lpstr>
      <vt:lpstr>Mål med workshopen </vt:lpstr>
      <vt:lpstr>Incheckning </vt:lpstr>
      <vt:lpstr>Hur gick det senast?</vt:lpstr>
      <vt:lpstr>Teori</vt:lpstr>
      <vt:lpstr>I dimman blir det extra viktigt att skapa mening och tydlighet</vt:lpstr>
      <vt:lpstr>PowerPoint-presentation</vt:lpstr>
      <vt:lpstr>PowerPoint-presentation</vt:lpstr>
      <vt:lpstr>Ett team är …</vt:lpstr>
      <vt:lpstr>PowerPoint-presentation</vt:lpstr>
      <vt:lpstr>Åtta kännetecken på ett presterande team </vt:lpstr>
      <vt:lpstr>I teamarbete tenderar saker vi inte pratar om att ha mest betydelse</vt:lpstr>
      <vt:lpstr>Vad (uppdraget) &amp; Varför (syfte)</vt:lpstr>
      <vt:lpstr>Inre drivkrafter</vt:lpstr>
      <vt:lpstr>TEAM CANVAS</vt:lpstr>
      <vt:lpstr>Team Canvas</vt:lpstr>
      <vt:lpstr>PowerPoint-presentation</vt:lpstr>
      <vt:lpstr>Uppdraget</vt:lpstr>
      <vt:lpstr>Syfte</vt:lpstr>
      <vt:lpstr>Kompetensmatrisen</vt:lpstr>
      <vt:lpstr>Värderingar</vt:lpstr>
      <vt:lpstr>Struktur</vt:lpstr>
      <vt:lpstr>Summering, reflektion, nästa steg</vt:lpstr>
      <vt:lpstr>Mål med workshopen </vt:lpstr>
      <vt:lpstr>Reflektion</vt:lpstr>
      <vt:lpstr>Nästa WS</vt:lpstr>
      <vt:lpstr>Läs- och filmtips</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Klas Fjärstedt</dc:creator>
  <cp:lastModifiedBy>Klas Fjärstedt</cp:lastModifiedBy>
  <cp:revision>1</cp:revision>
  <dcterms:created xsi:type="dcterms:W3CDTF">2025-02-08T14:16:32Z</dcterms:created>
  <dcterms:modified xsi:type="dcterms:W3CDTF">2025-04-10T12:02:02Z</dcterms:modified>
</cp:coreProperties>
</file>