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147374884" r:id="rId2"/>
    <p:sldId id="2147374929" r:id="rId3"/>
    <p:sldId id="2147374920" r:id="rId4"/>
    <p:sldId id="2147374943" r:id="rId5"/>
    <p:sldId id="2147374931" r:id="rId6"/>
    <p:sldId id="2147374932" r:id="rId7"/>
    <p:sldId id="2147374918" r:id="rId8"/>
    <p:sldId id="2147374919" r:id="rId9"/>
    <p:sldId id="261" r:id="rId10"/>
    <p:sldId id="256" r:id="rId11"/>
    <p:sldId id="257" r:id="rId12"/>
    <p:sldId id="2147374933" r:id="rId13"/>
    <p:sldId id="260" r:id="rId14"/>
    <p:sldId id="259" r:id="rId15"/>
    <p:sldId id="2147374923" r:id="rId16"/>
    <p:sldId id="2147374924" r:id="rId17"/>
    <p:sldId id="2147374925" r:id="rId18"/>
    <p:sldId id="2147374926" r:id="rId19"/>
    <p:sldId id="2147374927" r:id="rId20"/>
    <p:sldId id="2147374928" r:id="rId21"/>
    <p:sldId id="2147374869" r:id="rId22"/>
    <p:sldId id="2147374921" r:id="rId23"/>
    <p:sldId id="2147374895" r:id="rId24"/>
    <p:sldId id="269" r:id="rId25"/>
    <p:sldId id="657" r:id="rId26"/>
    <p:sldId id="660" r:id="rId27"/>
    <p:sldId id="2147374901" r:id="rId28"/>
    <p:sldId id="2147374944" r:id="rId29"/>
    <p:sldId id="317" r:id="rId30"/>
    <p:sldId id="341" r:id="rId31"/>
    <p:sldId id="2147374930" r:id="rId32"/>
    <p:sldId id="2147374935" r:id="rId33"/>
    <p:sldId id="2147374936" r:id="rId34"/>
    <p:sldId id="2147374937" r:id="rId35"/>
    <p:sldId id="2147374938" r:id="rId36"/>
    <p:sldId id="2147374840" r:id="rId37"/>
    <p:sldId id="2147374886" r:id="rId38"/>
    <p:sldId id="2147374887" r:id="rId39"/>
    <p:sldId id="2147374888" r:id="rId40"/>
    <p:sldId id="2147374940" r:id="rId41"/>
    <p:sldId id="2147374891" r:id="rId42"/>
    <p:sldId id="2147374907" r:id="rId43"/>
    <p:sldId id="2147374909" r:id="rId44"/>
    <p:sldId id="2147374910" r:id="rId45"/>
    <p:sldId id="2147374912" r:id="rId46"/>
    <p:sldId id="2147374941" r:id="rId47"/>
    <p:sldId id="2147374915" r:id="rId48"/>
    <p:sldId id="2147374916" r:id="rId49"/>
    <p:sldId id="2147374967" r:id="rId50"/>
    <p:sldId id="2147374917" r:id="rId5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ell info" id="{5A1DA32A-C323-4684-8D53-9C2C6CE25F87}">
          <p14:sldIdLst>
            <p14:sldId id="2147374884"/>
            <p14:sldId id="2147374929"/>
            <p14:sldId id="2147374920"/>
            <p14:sldId id="2147374943"/>
            <p14:sldId id="2147374931"/>
            <p14:sldId id="2147374932"/>
            <p14:sldId id="2147374918"/>
            <p14:sldId id="2147374919"/>
            <p14:sldId id="261"/>
          </p14:sldIdLst>
        </p14:section>
        <p14:section name="Intro WS1" id="{A9C3D72C-16AD-4039-A590-C7AF49B3038B}">
          <p14:sldIdLst>
            <p14:sldId id="256"/>
            <p14:sldId id="257"/>
            <p14:sldId id="2147374933"/>
            <p14:sldId id="260"/>
            <p14:sldId id="259"/>
          </p14:sldIdLst>
        </p14:section>
        <p14:section name="Inblick - utmaningar" id="{6A5167B6-8D82-4286-8657-04FCB4D6F98D}">
          <p14:sldIdLst>
            <p14:sldId id="2147374923"/>
            <p14:sldId id="2147374924"/>
            <p14:sldId id="2147374925"/>
            <p14:sldId id="2147374926"/>
            <p14:sldId id="2147374927"/>
            <p14:sldId id="2147374928"/>
          </p14:sldIdLst>
        </p14:section>
        <p14:section name="Inblick - Hur uppstår resultatet?" id="{20F65CC3-9279-49BE-AA4E-D6F23B3C7428}">
          <p14:sldIdLst>
            <p14:sldId id="2147374869"/>
            <p14:sldId id="2147374921"/>
          </p14:sldIdLst>
        </p14:section>
        <p14:section name="Utblick" id="{0F65C53A-2E8D-44CF-B6BC-A5C7277A7024}">
          <p14:sldIdLst>
            <p14:sldId id="2147374895"/>
            <p14:sldId id="269"/>
            <p14:sldId id="657"/>
            <p14:sldId id="660"/>
            <p14:sldId id="2147374901"/>
            <p14:sldId id="2147374944"/>
            <p14:sldId id="317"/>
            <p14:sldId id="341"/>
            <p14:sldId id="2147374930"/>
          </p14:sldIdLst>
        </p14:section>
        <p14:section name="Teori - Systemsyn" id="{8EAAA79F-1171-49C1-A695-91D9F0877E4A}">
          <p14:sldIdLst>
            <p14:sldId id="2147374935"/>
            <p14:sldId id="2147374936"/>
            <p14:sldId id="2147374937"/>
            <p14:sldId id="2147374938"/>
            <p14:sldId id="2147374840"/>
          </p14:sldIdLst>
        </p14:section>
        <p14:section name="Teori - Definition av ett team" id="{0B6D23E8-0FB9-4043-97F7-946337D6E19D}">
          <p14:sldIdLst>
            <p14:sldId id="2147374886"/>
            <p14:sldId id="2147374887"/>
            <p14:sldId id="2147374888"/>
            <p14:sldId id="2147374940"/>
            <p14:sldId id="2147374891"/>
            <p14:sldId id="2147374907"/>
          </p14:sldIdLst>
        </p14:section>
        <p14:section name="Definera Nuläge och Nyläge" id="{288DE193-8920-4EDD-B227-C23EDC2ED61B}">
          <p14:sldIdLst>
            <p14:sldId id="2147374909"/>
            <p14:sldId id="2147374910"/>
          </p14:sldIdLst>
        </p14:section>
        <p14:section name="Avslutning &amp; summering" id="{F2F6892B-ECCD-415F-95E6-6EB7DB5D0C3A}">
          <p14:sldIdLst>
            <p14:sldId id="2147374912"/>
            <p14:sldId id="2147374941"/>
            <p14:sldId id="2147374915"/>
            <p14:sldId id="2147374916"/>
            <p14:sldId id="2147374967"/>
            <p14:sldId id="21473749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969B3-71E3-404C-A830-FF322BFC58F8}" v="63" dt="2025-04-10T09:33:59.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38" autoAdjust="0"/>
    <p:restoredTop sz="83895" autoAdjust="0"/>
  </p:normalViewPr>
  <p:slideViewPr>
    <p:cSldViewPr snapToGrid="0">
      <p:cViewPr>
        <p:scale>
          <a:sx n="50" d="100"/>
          <a:sy n="50" d="100"/>
        </p:scale>
        <p:origin x="2112" y="936"/>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s Fjärstedt" userId="c3960ee840912140" providerId="LiveId" clId="{A5C969B3-71E3-404C-A830-FF322BFC58F8}"/>
    <pc:docChg chg="undo custSel addSld delSld modSld sldOrd modSection">
      <pc:chgData name="Klas Fjärstedt" userId="c3960ee840912140" providerId="LiveId" clId="{A5C969B3-71E3-404C-A830-FF322BFC58F8}" dt="2025-04-10T11:41:00.852" v="3460" actId="732"/>
      <pc:docMkLst>
        <pc:docMk/>
      </pc:docMkLst>
      <pc:sldChg chg="addSp delSp modSp mod setBg modNotesTx">
        <pc:chgData name="Klas Fjärstedt" userId="c3960ee840912140" providerId="LiveId" clId="{A5C969B3-71E3-404C-A830-FF322BFC58F8}" dt="2025-04-10T06:53:24.287" v="3150" actId="20577"/>
        <pc:sldMkLst>
          <pc:docMk/>
          <pc:sldMk cId="559291329" sldId="256"/>
        </pc:sldMkLst>
        <pc:spChg chg="mod">
          <ac:chgData name="Klas Fjärstedt" userId="c3960ee840912140" providerId="LiveId" clId="{A5C969B3-71E3-404C-A830-FF322BFC58F8}" dt="2025-04-10T06:53:15.292" v="3146" actId="26606"/>
          <ac:spMkLst>
            <pc:docMk/>
            <pc:sldMk cId="559291329" sldId="256"/>
            <ac:spMk id="2" creationId="{B561826A-4165-0A0A-CA07-BD0568093AD4}"/>
          </ac:spMkLst>
        </pc:spChg>
        <pc:spChg chg="del mod">
          <ac:chgData name="Klas Fjärstedt" userId="c3960ee840912140" providerId="LiveId" clId="{A5C969B3-71E3-404C-A830-FF322BFC58F8}" dt="2025-04-10T06:37:33.070" v="3125" actId="478"/>
          <ac:spMkLst>
            <pc:docMk/>
            <pc:sldMk cId="559291329" sldId="256"/>
            <ac:spMk id="3" creationId="{7760D141-F93B-FAA4-C2CE-A6C928B201EA}"/>
          </ac:spMkLst>
        </pc:spChg>
        <pc:spChg chg="mod">
          <ac:chgData name="Klas Fjärstedt" userId="c3960ee840912140" providerId="LiveId" clId="{A5C969B3-71E3-404C-A830-FF322BFC58F8}" dt="2025-04-10T06:53:24.287" v="3150" actId="20577"/>
          <ac:spMkLst>
            <pc:docMk/>
            <pc:sldMk cId="559291329" sldId="256"/>
            <ac:spMk id="4" creationId="{6B041E5A-78DD-16DE-BA0D-79372C2498C2}"/>
          </ac:spMkLst>
        </pc:spChg>
        <pc:spChg chg="add">
          <ac:chgData name="Klas Fjärstedt" userId="c3960ee840912140" providerId="LiveId" clId="{A5C969B3-71E3-404C-A830-FF322BFC58F8}" dt="2025-04-10T06:53:15.292" v="3146" actId="26606"/>
          <ac:spMkLst>
            <pc:docMk/>
            <pc:sldMk cId="559291329" sldId="256"/>
            <ac:spMk id="10" creationId="{907EF6B7-1338-4443-8C46-6A318D952DFD}"/>
          </ac:spMkLst>
        </pc:spChg>
        <pc:spChg chg="add">
          <ac:chgData name="Klas Fjärstedt" userId="c3960ee840912140" providerId="LiveId" clId="{A5C969B3-71E3-404C-A830-FF322BFC58F8}" dt="2025-04-10T06:53:15.292" v="3146" actId="26606"/>
          <ac:spMkLst>
            <pc:docMk/>
            <pc:sldMk cId="559291329" sldId="256"/>
            <ac:spMk id="12" creationId="{DAAE4CDD-124C-4DCF-9584-B6033B545DD5}"/>
          </ac:spMkLst>
        </pc:spChg>
        <pc:spChg chg="add">
          <ac:chgData name="Klas Fjärstedt" userId="c3960ee840912140" providerId="LiveId" clId="{A5C969B3-71E3-404C-A830-FF322BFC58F8}" dt="2025-04-10T06:53:15.292" v="3146" actId="26606"/>
          <ac:spMkLst>
            <pc:docMk/>
            <pc:sldMk cId="559291329" sldId="256"/>
            <ac:spMk id="14" creationId="{081E4A58-353D-44AE-B2FC-2A74E2E400F7}"/>
          </ac:spMkLst>
        </pc:spChg>
        <pc:picChg chg="add mod">
          <ac:chgData name="Klas Fjärstedt" userId="c3960ee840912140" providerId="LiveId" clId="{A5C969B3-71E3-404C-A830-FF322BFC58F8}" dt="2025-04-10T06:37:17.298" v="3123"/>
          <ac:picMkLst>
            <pc:docMk/>
            <pc:sldMk cId="559291329" sldId="256"/>
            <ac:picMk id="5" creationId="{61C2A87C-B0EA-8E03-9DCB-8BE1F17C0AF0}"/>
          </ac:picMkLst>
        </pc:picChg>
      </pc:sldChg>
      <pc:sldChg chg="modSp mod modNotesTx">
        <pc:chgData name="Klas Fjärstedt" userId="c3960ee840912140" providerId="LiveId" clId="{A5C969B3-71E3-404C-A830-FF322BFC58F8}" dt="2025-04-10T11:30:22.574" v="3344" actId="113"/>
        <pc:sldMkLst>
          <pc:docMk/>
          <pc:sldMk cId="2770067828" sldId="257"/>
        </pc:sldMkLst>
        <pc:spChg chg="mod">
          <ac:chgData name="Klas Fjärstedt" userId="c3960ee840912140" providerId="LiveId" clId="{A5C969B3-71E3-404C-A830-FF322BFC58F8}" dt="2025-03-31T16:14:40.366" v="1218" actId="20577"/>
          <ac:spMkLst>
            <pc:docMk/>
            <pc:sldMk cId="2770067828" sldId="257"/>
            <ac:spMk id="2" creationId="{8DAB7AB5-2D10-CB2D-68F0-9FF175E692BC}"/>
          </ac:spMkLst>
        </pc:spChg>
        <pc:spChg chg="mod">
          <ac:chgData name="Klas Fjärstedt" userId="c3960ee840912140" providerId="LiveId" clId="{A5C969B3-71E3-404C-A830-FF322BFC58F8}" dt="2025-04-10T06:38:23.314" v="3141" actId="20577"/>
          <ac:spMkLst>
            <pc:docMk/>
            <pc:sldMk cId="2770067828" sldId="257"/>
            <ac:spMk id="3" creationId="{5060370C-86F5-EA02-8D07-8509586BF693}"/>
          </ac:spMkLst>
        </pc:spChg>
      </pc:sldChg>
      <pc:sldChg chg="modNotesTx">
        <pc:chgData name="Klas Fjärstedt" userId="c3960ee840912140" providerId="LiveId" clId="{A5C969B3-71E3-404C-A830-FF322BFC58F8}" dt="2025-04-04T10:30:18.157" v="2848"/>
        <pc:sldMkLst>
          <pc:docMk/>
          <pc:sldMk cId="750043437" sldId="259"/>
        </pc:sldMkLst>
      </pc:sldChg>
      <pc:sldChg chg="modNotesTx">
        <pc:chgData name="Klas Fjärstedt" userId="c3960ee840912140" providerId="LiveId" clId="{A5C969B3-71E3-404C-A830-FF322BFC58F8}" dt="2025-04-04T08:27:03.027" v="2139" actId="20577"/>
        <pc:sldMkLst>
          <pc:docMk/>
          <pc:sldMk cId="3408379644" sldId="260"/>
        </pc:sldMkLst>
      </pc:sldChg>
      <pc:sldChg chg="modNotesTx">
        <pc:chgData name="Klas Fjärstedt" userId="c3960ee840912140" providerId="LiveId" clId="{A5C969B3-71E3-404C-A830-FF322BFC58F8}" dt="2025-04-04T10:30:30.819" v="2852"/>
        <pc:sldMkLst>
          <pc:docMk/>
          <pc:sldMk cId="2956298775" sldId="261"/>
        </pc:sldMkLst>
      </pc:sldChg>
      <pc:sldChg chg="modNotesTx">
        <pc:chgData name="Klas Fjärstedt" userId="c3960ee840912140" providerId="LiveId" clId="{A5C969B3-71E3-404C-A830-FF322BFC58F8}" dt="2025-04-04T10:29:44.902" v="2838"/>
        <pc:sldMkLst>
          <pc:docMk/>
          <pc:sldMk cId="4197107705" sldId="269"/>
        </pc:sldMkLst>
      </pc:sldChg>
      <pc:sldChg chg="modSp mod modNotesTx">
        <pc:chgData name="Klas Fjärstedt" userId="c3960ee840912140" providerId="LiveId" clId="{A5C969B3-71E3-404C-A830-FF322BFC58F8}" dt="2025-04-10T11:36:55.707" v="3430" actId="20577"/>
        <pc:sldMkLst>
          <pc:docMk/>
          <pc:sldMk cId="1524786841" sldId="317"/>
        </pc:sldMkLst>
        <pc:spChg chg="mod">
          <ac:chgData name="Klas Fjärstedt" userId="c3960ee840912140" providerId="LiveId" clId="{A5C969B3-71E3-404C-A830-FF322BFC58F8}" dt="2025-04-10T11:36:55.707" v="3430" actId="20577"/>
          <ac:spMkLst>
            <pc:docMk/>
            <pc:sldMk cId="1524786841" sldId="317"/>
            <ac:spMk id="3" creationId="{00000000-0000-0000-0000-000000000000}"/>
          </ac:spMkLst>
        </pc:spChg>
      </pc:sldChg>
      <pc:sldChg chg="del">
        <pc:chgData name="Klas Fjärstedt" userId="c3960ee840912140" providerId="LiveId" clId="{A5C969B3-71E3-404C-A830-FF322BFC58F8}" dt="2025-03-31T09:35:51.041" v="0" actId="47"/>
        <pc:sldMkLst>
          <pc:docMk/>
          <pc:sldMk cId="84941447" sldId="327"/>
        </pc:sldMkLst>
      </pc:sldChg>
      <pc:sldChg chg="del">
        <pc:chgData name="Klas Fjärstedt" userId="c3960ee840912140" providerId="LiveId" clId="{A5C969B3-71E3-404C-A830-FF322BFC58F8}" dt="2025-03-31T09:35:51.041" v="0" actId="47"/>
        <pc:sldMkLst>
          <pc:docMk/>
          <pc:sldMk cId="3812640146" sldId="328"/>
        </pc:sldMkLst>
      </pc:sldChg>
      <pc:sldChg chg="modNotesTx">
        <pc:chgData name="Klas Fjärstedt" userId="c3960ee840912140" providerId="LiveId" clId="{A5C969B3-71E3-404C-A830-FF322BFC58F8}" dt="2025-04-04T10:29:26.429" v="2834"/>
        <pc:sldMkLst>
          <pc:docMk/>
          <pc:sldMk cId="1097445511" sldId="341"/>
        </pc:sldMkLst>
      </pc:sldChg>
      <pc:sldChg chg="del">
        <pc:chgData name="Klas Fjärstedt" userId="c3960ee840912140" providerId="LiveId" clId="{A5C969B3-71E3-404C-A830-FF322BFC58F8}" dt="2025-03-31T09:35:51.041" v="0" actId="47"/>
        <pc:sldMkLst>
          <pc:docMk/>
          <pc:sldMk cId="143398848" sldId="380"/>
        </pc:sldMkLst>
      </pc:sldChg>
      <pc:sldChg chg="modSp mod modNotesTx">
        <pc:chgData name="Klas Fjärstedt" userId="c3960ee840912140" providerId="LiveId" clId="{A5C969B3-71E3-404C-A830-FF322BFC58F8}" dt="2025-04-10T11:41:00.852" v="3460" actId="732"/>
        <pc:sldMkLst>
          <pc:docMk/>
          <pc:sldMk cId="3443797892" sldId="657"/>
        </pc:sldMkLst>
        <pc:picChg chg="mod modCrop">
          <ac:chgData name="Klas Fjärstedt" userId="c3960ee840912140" providerId="LiveId" clId="{A5C969B3-71E3-404C-A830-FF322BFC58F8}" dt="2025-04-10T11:41:00.852" v="3460" actId="732"/>
          <ac:picMkLst>
            <pc:docMk/>
            <pc:sldMk cId="3443797892" sldId="657"/>
            <ac:picMk id="4" creationId="{DE9D0750-F390-1223-3269-2D4BBBD59639}"/>
          </ac:picMkLst>
        </pc:picChg>
      </pc:sldChg>
      <pc:sldChg chg="del">
        <pc:chgData name="Klas Fjärstedt" userId="c3960ee840912140" providerId="LiveId" clId="{A5C969B3-71E3-404C-A830-FF322BFC58F8}" dt="2025-04-04T08:43:27.043" v="2373" actId="47"/>
        <pc:sldMkLst>
          <pc:docMk/>
          <pc:sldMk cId="1008688341" sldId="659"/>
        </pc:sldMkLst>
      </pc:sldChg>
      <pc:sldChg chg="modNotesTx">
        <pc:chgData name="Klas Fjärstedt" userId="c3960ee840912140" providerId="LiveId" clId="{A5C969B3-71E3-404C-A830-FF322BFC58F8}" dt="2025-04-10T11:35:49.791" v="3426"/>
        <pc:sldMkLst>
          <pc:docMk/>
          <pc:sldMk cId="1922163002" sldId="660"/>
        </pc:sldMkLst>
      </pc:sldChg>
      <pc:sldChg chg="del">
        <pc:chgData name="Klas Fjärstedt" userId="c3960ee840912140" providerId="LiveId" clId="{A5C969B3-71E3-404C-A830-FF322BFC58F8}" dt="2025-03-31T12:03:36.533" v="216" actId="47"/>
        <pc:sldMkLst>
          <pc:docMk/>
          <pc:sldMk cId="3155336073" sldId="741"/>
        </pc:sldMkLst>
      </pc:sldChg>
      <pc:sldChg chg="del">
        <pc:chgData name="Klas Fjärstedt" userId="c3960ee840912140" providerId="LiveId" clId="{A5C969B3-71E3-404C-A830-FF322BFC58F8}" dt="2025-03-31T12:09:29.337" v="393" actId="47"/>
        <pc:sldMkLst>
          <pc:docMk/>
          <pc:sldMk cId="4015393921" sldId="2147374787"/>
        </pc:sldMkLst>
      </pc:sldChg>
      <pc:sldChg chg="addSp delSp modSp mod modNotesTx">
        <pc:chgData name="Klas Fjärstedt" userId="c3960ee840912140" providerId="LiveId" clId="{A5C969B3-71E3-404C-A830-FF322BFC58F8}" dt="2025-04-04T10:29:09.148" v="2828"/>
        <pc:sldMkLst>
          <pc:docMk/>
          <pc:sldMk cId="2482412698" sldId="2147374840"/>
        </pc:sldMkLst>
        <pc:spChg chg="mod">
          <ac:chgData name="Klas Fjärstedt" userId="c3960ee840912140" providerId="LiveId" clId="{A5C969B3-71E3-404C-A830-FF322BFC58F8}" dt="2025-04-04T08:50:30.575" v="2425" actId="14100"/>
          <ac:spMkLst>
            <pc:docMk/>
            <pc:sldMk cId="2482412698" sldId="2147374840"/>
            <ac:spMk id="3" creationId="{40E05689-9E65-F229-1214-ED1C6C9D70E6}"/>
          </ac:spMkLst>
        </pc:spChg>
        <pc:spChg chg="mod">
          <ac:chgData name="Klas Fjärstedt" userId="c3960ee840912140" providerId="LiveId" clId="{A5C969B3-71E3-404C-A830-FF322BFC58F8}" dt="2025-03-31T12:11:37.536" v="417" actId="552"/>
          <ac:spMkLst>
            <pc:docMk/>
            <pc:sldMk cId="2482412698" sldId="2147374840"/>
            <ac:spMk id="8" creationId="{91485955-4C6D-9F1E-7761-6C8843CEDC0C}"/>
          </ac:spMkLst>
        </pc:spChg>
        <pc:spChg chg="mod">
          <ac:chgData name="Klas Fjärstedt" userId="c3960ee840912140" providerId="LiveId" clId="{A5C969B3-71E3-404C-A830-FF322BFC58F8}" dt="2025-03-31T12:12:39.437" v="426" actId="6549"/>
          <ac:spMkLst>
            <pc:docMk/>
            <pc:sldMk cId="2482412698" sldId="2147374840"/>
            <ac:spMk id="9" creationId="{1BBA122E-EB83-D6B9-1137-2FC334E66212}"/>
          </ac:spMkLst>
        </pc:spChg>
        <pc:spChg chg="mod">
          <ac:chgData name="Klas Fjärstedt" userId="c3960ee840912140" providerId="LiveId" clId="{A5C969B3-71E3-404C-A830-FF322BFC58F8}" dt="2025-04-04T08:50:06.999" v="2424" actId="2085"/>
          <ac:spMkLst>
            <pc:docMk/>
            <pc:sldMk cId="2482412698" sldId="2147374840"/>
            <ac:spMk id="10" creationId="{210F7722-B6C3-A9D8-4C46-ED1AA3140CEA}"/>
          </ac:spMkLst>
        </pc:spChg>
        <pc:spChg chg="mod">
          <ac:chgData name="Klas Fjärstedt" userId="c3960ee840912140" providerId="LiveId" clId="{A5C969B3-71E3-404C-A830-FF322BFC58F8}" dt="2025-03-31T12:11:59.662" v="420" actId="1076"/>
          <ac:spMkLst>
            <pc:docMk/>
            <pc:sldMk cId="2482412698" sldId="2147374840"/>
            <ac:spMk id="14" creationId="{20CA6143-76FF-3B76-C9A4-90B54A770054}"/>
          </ac:spMkLst>
        </pc:spChg>
        <pc:picChg chg="mod">
          <ac:chgData name="Klas Fjärstedt" userId="c3960ee840912140" providerId="LiveId" clId="{A5C969B3-71E3-404C-A830-FF322BFC58F8}" dt="2025-03-31T12:10:41.437" v="402" actId="1076"/>
          <ac:picMkLst>
            <pc:docMk/>
            <pc:sldMk cId="2482412698" sldId="2147374840"/>
            <ac:picMk id="5" creationId="{FF704F5C-9B40-AB65-5E73-C59F55344C3E}"/>
          </ac:picMkLst>
        </pc:picChg>
        <pc:picChg chg="add mod ord">
          <ac:chgData name="Klas Fjärstedt" userId="c3960ee840912140" providerId="LiveId" clId="{A5C969B3-71E3-404C-A830-FF322BFC58F8}" dt="2025-03-31T12:12:01.486" v="421" actId="1076"/>
          <ac:picMkLst>
            <pc:docMk/>
            <pc:sldMk cId="2482412698" sldId="2147374840"/>
            <ac:picMk id="6" creationId="{762068C2-F2D5-EBFA-36FE-9102EC4D9AE4}"/>
          </ac:picMkLst>
        </pc:picChg>
        <pc:picChg chg="add mod">
          <ac:chgData name="Klas Fjärstedt" userId="c3960ee840912140" providerId="LiveId" clId="{A5C969B3-71E3-404C-A830-FF322BFC58F8}" dt="2025-03-31T12:11:03.262" v="407" actId="1076"/>
          <ac:picMkLst>
            <pc:docMk/>
            <pc:sldMk cId="2482412698" sldId="2147374840"/>
            <ac:picMk id="12" creationId="{A481EAD4-9EAB-5B2C-511D-361659E587E8}"/>
          </ac:picMkLst>
        </pc:picChg>
        <pc:picChg chg="add mod">
          <ac:chgData name="Klas Fjärstedt" userId="c3960ee840912140" providerId="LiveId" clId="{A5C969B3-71E3-404C-A830-FF322BFC58F8}" dt="2025-03-31T12:13:56.768" v="435"/>
          <ac:picMkLst>
            <pc:docMk/>
            <pc:sldMk cId="2482412698" sldId="2147374840"/>
            <ac:picMk id="13" creationId="{2CD62C51-5C1D-7CA2-1BA8-3356F119BA22}"/>
          </ac:picMkLst>
        </pc:picChg>
      </pc:sldChg>
      <pc:sldChg chg="del">
        <pc:chgData name="Klas Fjärstedt" userId="c3960ee840912140" providerId="LiveId" clId="{A5C969B3-71E3-404C-A830-FF322BFC58F8}" dt="2025-03-31T12:03:37.526" v="217" actId="47"/>
        <pc:sldMkLst>
          <pc:docMk/>
          <pc:sldMk cId="2180526208" sldId="2147374845"/>
        </pc:sldMkLst>
      </pc:sldChg>
      <pc:sldChg chg="del">
        <pc:chgData name="Klas Fjärstedt" userId="c3960ee840912140" providerId="LiveId" clId="{A5C969B3-71E3-404C-A830-FF322BFC58F8}" dt="2025-03-31T12:09:30.370" v="394" actId="47"/>
        <pc:sldMkLst>
          <pc:docMk/>
          <pc:sldMk cId="2470575749" sldId="2147374859"/>
        </pc:sldMkLst>
      </pc:sldChg>
      <pc:sldChg chg="addSp delSp modSp mod modNotesTx">
        <pc:chgData name="Klas Fjärstedt" userId="c3960ee840912140" providerId="LiveId" clId="{A5C969B3-71E3-404C-A830-FF322BFC58F8}" dt="2025-04-10T11:34:59.574" v="3422" actId="20577"/>
        <pc:sldMkLst>
          <pc:docMk/>
          <pc:sldMk cId="3479911058" sldId="2147374869"/>
        </pc:sldMkLst>
        <pc:picChg chg="del">
          <ac:chgData name="Klas Fjärstedt" userId="c3960ee840912140" providerId="LiveId" clId="{A5C969B3-71E3-404C-A830-FF322BFC58F8}" dt="2025-04-10T07:14:31.906" v="3159" actId="478"/>
          <ac:picMkLst>
            <pc:docMk/>
            <pc:sldMk cId="3479911058" sldId="2147374869"/>
            <ac:picMk id="3" creationId="{BC9EB490-AA03-3233-62D9-98AA818BEA4D}"/>
          </ac:picMkLst>
        </pc:picChg>
        <pc:picChg chg="add mod">
          <ac:chgData name="Klas Fjärstedt" userId="c3960ee840912140" providerId="LiveId" clId="{A5C969B3-71E3-404C-A830-FF322BFC58F8}" dt="2025-04-10T07:14:48.216" v="3164" actId="34135"/>
          <ac:picMkLst>
            <pc:docMk/>
            <pc:sldMk cId="3479911058" sldId="2147374869"/>
            <ac:picMk id="5" creationId="{9FE73116-DC2F-9DE2-8875-60121D6E75DF}"/>
          </ac:picMkLst>
        </pc:picChg>
      </pc:sldChg>
      <pc:sldChg chg="addSp delSp modSp mod modNotesTx">
        <pc:chgData name="Klas Fjärstedt" userId="c3960ee840912140" providerId="LiveId" clId="{A5C969B3-71E3-404C-A830-FF322BFC58F8}" dt="2025-04-10T11:28:31.454" v="3343" actId="20577"/>
        <pc:sldMkLst>
          <pc:docMk/>
          <pc:sldMk cId="2102588909" sldId="2147374884"/>
        </pc:sldMkLst>
        <pc:spChg chg="mod">
          <ac:chgData name="Klas Fjärstedt" userId="c3960ee840912140" providerId="LiveId" clId="{A5C969B3-71E3-404C-A830-FF322BFC58F8}" dt="2025-04-10T06:29:55.267" v="3040" actId="26606"/>
          <ac:spMkLst>
            <pc:docMk/>
            <pc:sldMk cId="2102588909" sldId="2147374884"/>
            <ac:spMk id="2" creationId="{19E22773-25B2-593C-DE4A-F2DDB4F89FC1}"/>
          </ac:spMkLst>
        </pc:spChg>
        <pc:spChg chg="mod">
          <ac:chgData name="Klas Fjärstedt" userId="c3960ee840912140" providerId="LiveId" clId="{A5C969B3-71E3-404C-A830-FF322BFC58F8}" dt="2025-04-10T06:29:55.267" v="3040" actId="26606"/>
          <ac:spMkLst>
            <pc:docMk/>
            <pc:sldMk cId="2102588909" sldId="2147374884"/>
            <ac:spMk id="3" creationId="{09450E9C-82B0-A872-7619-92655FD164B1}"/>
          </ac:spMkLst>
        </pc:spChg>
        <pc:spChg chg="del">
          <ac:chgData name="Klas Fjärstedt" userId="c3960ee840912140" providerId="LiveId" clId="{A5C969B3-71E3-404C-A830-FF322BFC58F8}" dt="2025-04-10T06:29:55.267" v="3040" actId="26606"/>
          <ac:spMkLst>
            <pc:docMk/>
            <pc:sldMk cId="2102588909" sldId="2147374884"/>
            <ac:spMk id="10" creationId="{F13C74B1-5B17-4795-BED0-7140497B445A}"/>
          </ac:spMkLst>
        </pc:spChg>
        <pc:spChg chg="del">
          <ac:chgData name="Klas Fjärstedt" userId="c3960ee840912140" providerId="LiveId" clId="{A5C969B3-71E3-404C-A830-FF322BFC58F8}" dt="2025-04-10T06:29:55.267" v="3040" actId="26606"/>
          <ac:spMkLst>
            <pc:docMk/>
            <pc:sldMk cId="2102588909" sldId="2147374884"/>
            <ac:spMk id="12" creationId="{D4974D33-8DC5-464E-8C6D-BE58F0669C17}"/>
          </ac:spMkLst>
        </pc:spChg>
        <pc:spChg chg="add">
          <ac:chgData name="Klas Fjärstedt" userId="c3960ee840912140" providerId="LiveId" clId="{A5C969B3-71E3-404C-A830-FF322BFC58F8}" dt="2025-04-10T06:29:55.267" v="3040" actId="26606"/>
          <ac:spMkLst>
            <pc:docMk/>
            <pc:sldMk cId="2102588909" sldId="2147374884"/>
            <ac:spMk id="17" creationId="{0D7B6173-1D58-48E2-83CF-37350F315F75}"/>
          </ac:spMkLst>
        </pc:spChg>
        <pc:spChg chg="add">
          <ac:chgData name="Klas Fjärstedt" userId="c3960ee840912140" providerId="LiveId" clId="{A5C969B3-71E3-404C-A830-FF322BFC58F8}" dt="2025-04-10T06:29:55.267" v="3040" actId="26606"/>
          <ac:spMkLst>
            <pc:docMk/>
            <pc:sldMk cId="2102588909" sldId="2147374884"/>
            <ac:spMk id="19" creationId="{BE149CDF-5DAC-4860-A285-9492CF2090AA}"/>
          </ac:spMkLst>
        </pc:spChg>
        <pc:spChg chg="add">
          <ac:chgData name="Klas Fjärstedt" userId="c3960ee840912140" providerId="LiveId" clId="{A5C969B3-71E3-404C-A830-FF322BFC58F8}" dt="2025-04-10T06:29:55.267" v="3040" actId="26606"/>
          <ac:spMkLst>
            <pc:docMk/>
            <pc:sldMk cId="2102588909" sldId="2147374884"/>
            <ac:spMk id="23" creationId="{21BDEC81-16A7-4451-B893-C15000083B77}"/>
          </ac:spMkLst>
        </pc:spChg>
        <pc:spChg chg="add">
          <ac:chgData name="Klas Fjärstedt" userId="c3960ee840912140" providerId="LiveId" clId="{A5C969B3-71E3-404C-A830-FF322BFC58F8}" dt="2025-04-10T06:29:55.267" v="3040" actId="26606"/>
          <ac:spMkLst>
            <pc:docMk/>
            <pc:sldMk cId="2102588909" sldId="2147374884"/>
            <ac:spMk id="25" creationId="{26A515A1-4D80-430E-BE0A-71A290516A82}"/>
          </ac:spMkLst>
        </pc:spChg>
        <pc:picChg chg="add mod">
          <ac:chgData name="Klas Fjärstedt" userId="c3960ee840912140" providerId="LiveId" clId="{A5C969B3-71E3-404C-A830-FF322BFC58F8}" dt="2025-04-10T06:29:55.267" v="3040" actId="26606"/>
          <ac:picMkLst>
            <pc:docMk/>
            <pc:sldMk cId="2102588909" sldId="2147374884"/>
            <ac:picMk id="4" creationId="{DA3C6128-2EE8-98FF-3368-FFEA93AC185C}"/>
          </ac:picMkLst>
        </pc:picChg>
        <pc:picChg chg="del">
          <ac:chgData name="Klas Fjärstedt" userId="c3960ee840912140" providerId="LiveId" clId="{A5C969B3-71E3-404C-A830-FF322BFC58F8}" dt="2025-04-10T06:26:28.245" v="3013" actId="478"/>
          <ac:picMkLst>
            <pc:docMk/>
            <pc:sldMk cId="2102588909" sldId="2147374884"/>
            <ac:picMk id="5" creationId="{FFD9BCF5-6478-347D-C639-9826B0F8089F}"/>
          </ac:picMkLst>
        </pc:picChg>
        <pc:picChg chg="add">
          <ac:chgData name="Klas Fjärstedt" userId="c3960ee840912140" providerId="LiveId" clId="{A5C969B3-71E3-404C-A830-FF322BFC58F8}" dt="2025-04-10T06:29:55.267" v="3040" actId="26606"/>
          <ac:picMkLst>
            <pc:docMk/>
            <pc:sldMk cId="2102588909" sldId="2147374884"/>
            <ac:picMk id="21" creationId="{B0DAC8FB-A162-44E3-A606-C855A03A5B09}"/>
          </ac:picMkLst>
        </pc:picChg>
      </pc:sldChg>
      <pc:sldChg chg="addSp delSp modSp mod modNotesTx">
        <pc:chgData name="Klas Fjärstedt" userId="c3960ee840912140" providerId="LiveId" clId="{A5C969B3-71E3-404C-A830-FF322BFC58F8}" dt="2025-04-04T09:59:22.800" v="2827"/>
        <pc:sldMkLst>
          <pc:docMk/>
          <pc:sldMk cId="2774047849" sldId="2147374886"/>
        </pc:sldMkLst>
        <pc:spChg chg="mod">
          <ac:chgData name="Klas Fjärstedt" userId="c3960ee840912140" providerId="LiveId" clId="{A5C969B3-71E3-404C-A830-FF322BFC58F8}" dt="2025-04-04T08:51:02.478" v="2426" actId="207"/>
          <ac:spMkLst>
            <pc:docMk/>
            <pc:sldMk cId="2774047849" sldId="2147374886"/>
            <ac:spMk id="6" creationId="{5656A31C-E742-3623-A1A4-658B571DD7B8}"/>
          </ac:spMkLst>
        </pc:spChg>
        <pc:picChg chg="add mod">
          <ac:chgData name="Klas Fjärstedt" userId="c3960ee840912140" providerId="LiveId" clId="{A5C969B3-71E3-404C-A830-FF322BFC58F8}" dt="2025-03-31T12:22:36.517" v="709" actId="1037"/>
          <ac:picMkLst>
            <pc:docMk/>
            <pc:sldMk cId="2774047849" sldId="2147374886"/>
            <ac:picMk id="2" creationId="{A9A5B06E-A605-FBD5-8241-341ABBFFD6BC}"/>
          </ac:picMkLst>
        </pc:picChg>
      </pc:sldChg>
      <pc:sldChg chg="addSp delSp modSp mod modNotesTx">
        <pc:chgData name="Klas Fjärstedt" userId="c3960ee840912140" providerId="LiveId" clId="{A5C969B3-71E3-404C-A830-FF322BFC58F8}" dt="2025-04-04T09:59:18.704" v="2825"/>
        <pc:sldMkLst>
          <pc:docMk/>
          <pc:sldMk cId="2407591866" sldId="2147374887"/>
        </pc:sldMkLst>
        <pc:spChg chg="mod">
          <ac:chgData name="Klas Fjärstedt" userId="c3960ee840912140" providerId="LiveId" clId="{A5C969B3-71E3-404C-A830-FF322BFC58F8}" dt="2025-03-31T12:14:22.789" v="449" actId="20577"/>
          <ac:spMkLst>
            <pc:docMk/>
            <pc:sldMk cId="2407591866" sldId="2147374887"/>
            <ac:spMk id="2" creationId="{2BE4B01F-D2D2-2472-96C1-2CD6AFD56430}"/>
          </ac:spMkLst>
        </pc:spChg>
        <pc:picChg chg="add mod">
          <ac:chgData name="Klas Fjärstedt" userId="c3960ee840912140" providerId="LiveId" clId="{A5C969B3-71E3-404C-A830-FF322BFC58F8}" dt="2025-04-04T09:18:41.086" v="2804"/>
          <ac:picMkLst>
            <pc:docMk/>
            <pc:sldMk cId="2407591866" sldId="2147374887"/>
            <ac:picMk id="10" creationId="{81B0A5A3-3757-0025-89F4-916A6A7B02E8}"/>
          </ac:picMkLst>
        </pc:picChg>
      </pc:sldChg>
      <pc:sldChg chg="addSp modSp mod modNotesTx">
        <pc:chgData name="Klas Fjärstedt" userId="c3960ee840912140" providerId="LiveId" clId="{A5C969B3-71E3-404C-A830-FF322BFC58F8}" dt="2025-04-10T11:38:38.383" v="3437"/>
        <pc:sldMkLst>
          <pc:docMk/>
          <pc:sldMk cId="3658737132" sldId="2147374888"/>
        </pc:sldMkLst>
        <pc:spChg chg="mod">
          <ac:chgData name="Klas Fjärstedt" userId="c3960ee840912140" providerId="LiveId" clId="{A5C969B3-71E3-404C-A830-FF322BFC58F8}" dt="2025-04-04T08:51:56.582" v="2432" actId="20577"/>
          <ac:spMkLst>
            <pc:docMk/>
            <pc:sldMk cId="3658737132" sldId="2147374888"/>
            <ac:spMk id="3" creationId="{3269E5DF-2F01-25BA-914B-B8FFEEFD2359}"/>
          </ac:spMkLst>
        </pc:spChg>
        <pc:picChg chg="add mod">
          <ac:chgData name="Klas Fjärstedt" userId="c3960ee840912140" providerId="LiveId" clId="{A5C969B3-71E3-404C-A830-FF322BFC58F8}" dt="2025-04-04T09:18:42.979" v="2805"/>
          <ac:picMkLst>
            <pc:docMk/>
            <pc:sldMk cId="3658737132" sldId="2147374888"/>
            <ac:picMk id="4" creationId="{CAA68A92-C8A8-EE3A-A951-E71310488992}"/>
          </ac:picMkLst>
        </pc:picChg>
      </pc:sldChg>
      <pc:sldChg chg="del">
        <pc:chgData name="Klas Fjärstedt" userId="c3960ee840912140" providerId="LiveId" clId="{A5C969B3-71E3-404C-A830-FF322BFC58F8}" dt="2025-03-31T09:36:50.126" v="4" actId="47"/>
        <pc:sldMkLst>
          <pc:docMk/>
          <pc:sldMk cId="3887578404" sldId="2147374889"/>
        </pc:sldMkLst>
      </pc:sldChg>
      <pc:sldChg chg="del">
        <pc:chgData name="Klas Fjärstedt" userId="c3960ee840912140" providerId="LiveId" clId="{A5C969B3-71E3-404C-A830-FF322BFC58F8}" dt="2025-03-31T12:30:57.532" v="863" actId="47"/>
        <pc:sldMkLst>
          <pc:docMk/>
          <pc:sldMk cId="397665404" sldId="2147374890"/>
        </pc:sldMkLst>
      </pc:sldChg>
      <pc:sldChg chg="addSp modSp modAnim modNotesTx">
        <pc:chgData name="Klas Fjärstedt" userId="c3960ee840912140" providerId="LiveId" clId="{A5C969B3-71E3-404C-A830-FF322BFC58F8}" dt="2025-04-10T09:33:59.011" v="3333"/>
        <pc:sldMkLst>
          <pc:docMk/>
          <pc:sldMk cId="3068711433" sldId="2147374891"/>
        </pc:sldMkLst>
        <pc:picChg chg="add mod">
          <ac:chgData name="Klas Fjärstedt" userId="c3960ee840912140" providerId="LiveId" clId="{A5C969B3-71E3-404C-A830-FF322BFC58F8}" dt="2025-03-31T09:39:35.470" v="172"/>
          <ac:picMkLst>
            <pc:docMk/>
            <pc:sldMk cId="3068711433" sldId="2147374891"/>
            <ac:picMk id="5" creationId="{BC5DECCC-38D8-55FB-BE2F-0EA429C91278}"/>
          </ac:picMkLst>
        </pc:picChg>
      </pc:sldChg>
      <pc:sldChg chg="addSp modSp mod setBg modNotesTx">
        <pc:chgData name="Klas Fjärstedt" userId="c3960ee840912140" providerId="LiveId" clId="{A5C969B3-71E3-404C-A830-FF322BFC58F8}" dt="2025-04-10T06:52:35.455" v="3144" actId="26606"/>
        <pc:sldMkLst>
          <pc:docMk/>
          <pc:sldMk cId="2287221779" sldId="2147374895"/>
        </pc:sldMkLst>
        <pc:spChg chg="mod">
          <ac:chgData name="Klas Fjärstedt" userId="c3960ee840912140" providerId="LiveId" clId="{A5C969B3-71E3-404C-A830-FF322BFC58F8}" dt="2025-04-10T06:52:35.455" v="3144" actId="26606"/>
          <ac:spMkLst>
            <pc:docMk/>
            <pc:sldMk cId="2287221779" sldId="2147374895"/>
            <ac:spMk id="4" creationId="{9ECF5205-1644-888A-7F92-EA2145D2DBE7}"/>
          </ac:spMkLst>
        </pc:spChg>
        <pc:spChg chg="mod">
          <ac:chgData name="Klas Fjärstedt" userId="c3960ee840912140" providerId="LiveId" clId="{A5C969B3-71E3-404C-A830-FF322BFC58F8}" dt="2025-04-10T06:52:35.455" v="3144" actId="26606"/>
          <ac:spMkLst>
            <pc:docMk/>
            <pc:sldMk cId="2287221779" sldId="2147374895"/>
            <ac:spMk id="5" creationId="{D2671702-AB09-A260-5D81-CEC5E1BF08EF}"/>
          </ac:spMkLst>
        </pc:spChg>
        <pc:spChg chg="add">
          <ac:chgData name="Klas Fjärstedt" userId="c3960ee840912140" providerId="LiveId" clId="{A5C969B3-71E3-404C-A830-FF322BFC58F8}" dt="2025-04-10T06:52:35.455" v="3144" actId="26606"/>
          <ac:spMkLst>
            <pc:docMk/>
            <pc:sldMk cId="2287221779" sldId="2147374895"/>
            <ac:spMk id="10" creationId="{4E1BEB12-92AF-4445-98AD-4C7756E7C93B}"/>
          </ac:spMkLst>
        </pc:spChg>
        <pc:spChg chg="add">
          <ac:chgData name="Klas Fjärstedt" userId="c3960ee840912140" providerId="LiveId" clId="{A5C969B3-71E3-404C-A830-FF322BFC58F8}" dt="2025-04-10T06:52:35.455" v="3144" actId="26606"/>
          <ac:spMkLst>
            <pc:docMk/>
            <pc:sldMk cId="2287221779" sldId="2147374895"/>
            <ac:spMk id="12" creationId="{D0522C2C-7B5C-48A7-A969-03941E5D2E76}"/>
          </ac:spMkLst>
        </pc:spChg>
        <pc:spChg chg="add">
          <ac:chgData name="Klas Fjärstedt" userId="c3960ee840912140" providerId="LiveId" clId="{A5C969B3-71E3-404C-A830-FF322BFC58F8}" dt="2025-04-10T06:52:35.455" v="3144" actId="26606"/>
          <ac:spMkLst>
            <pc:docMk/>
            <pc:sldMk cId="2287221779" sldId="2147374895"/>
            <ac:spMk id="14" creationId="{9C682A1A-5B2D-4111-BBD6-620165633E5B}"/>
          </ac:spMkLst>
        </pc:spChg>
        <pc:spChg chg="add">
          <ac:chgData name="Klas Fjärstedt" userId="c3960ee840912140" providerId="LiveId" clId="{A5C969B3-71E3-404C-A830-FF322BFC58F8}" dt="2025-04-10T06:52:35.455" v="3144" actId="26606"/>
          <ac:spMkLst>
            <pc:docMk/>
            <pc:sldMk cId="2287221779" sldId="2147374895"/>
            <ac:spMk id="16" creationId="{D6EE29F2-D77F-4BD0-A20B-334D316A1C9D}"/>
          </ac:spMkLst>
        </pc:spChg>
        <pc:spChg chg="add">
          <ac:chgData name="Klas Fjärstedt" userId="c3960ee840912140" providerId="LiveId" clId="{A5C969B3-71E3-404C-A830-FF322BFC58F8}" dt="2025-04-10T06:52:35.455" v="3144" actId="26606"/>
          <ac:spMkLst>
            <pc:docMk/>
            <pc:sldMk cId="2287221779" sldId="2147374895"/>
            <ac:spMk id="18" creationId="{22D09ED2-868F-42C6-866E-F92E0CEF314F}"/>
          </ac:spMkLst>
        </pc:spChg>
      </pc:sldChg>
      <pc:sldChg chg="ord modNotesTx">
        <pc:chgData name="Klas Fjärstedt" userId="c3960ee840912140" providerId="LiveId" clId="{A5C969B3-71E3-404C-A830-FF322BFC58F8}" dt="2025-04-04T10:29:34.557" v="2836"/>
        <pc:sldMkLst>
          <pc:docMk/>
          <pc:sldMk cId="3033135882" sldId="2147374901"/>
        </pc:sldMkLst>
      </pc:sldChg>
      <pc:sldChg chg="del modNotesTx">
        <pc:chgData name="Klas Fjärstedt" userId="c3960ee840912140" providerId="LiveId" clId="{A5C969B3-71E3-404C-A830-FF322BFC58F8}" dt="2025-03-31T12:01:50.896" v="208" actId="47"/>
        <pc:sldMkLst>
          <pc:docMk/>
          <pc:sldMk cId="3046127315" sldId="2147374902"/>
        </pc:sldMkLst>
      </pc:sldChg>
      <pc:sldChg chg="del">
        <pc:chgData name="Klas Fjärstedt" userId="c3960ee840912140" providerId="LiveId" clId="{A5C969B3-71E3-404C-A830-FF322BFC58F8}" dt="2025-03-31T09:35:51.041" v="0" actId="47"/>
        <pc:sldMkLst>
          <pc:docMk/>
          <pc:sldMk cId="3157276627" sldId="2147374903"/>
        </pc:sldMkLst>
      </pc:sldChg>
      <pc:sldChg chg="del">
        <pc:chgData name="Klas Fjärstedt" userId="c3960ee840912140" providerId="LiveId" clId="{A5C969B3-71E3-404C-A830-FF322BFC58F8}" dt="2025-03-31T09:35:51.041" v="0" actId="47"/>
        <pc:sldMkLst>
          <pc:docMk/>
          <pc:sldMk cId="3705242598" sldId="2147374906"/>
        </pc:sldMkLst>
      </pc:sldChg>
      <pc:sldChg chg="addSp modSp mod modShow modNotesTx">
        <pc:chgData name="Klas Fjärstedt" userId="c3960ee840912140" providerId="LiveId" clId="{A5C969B3-71E3-404C-A830-FF322BFC58F8}" dt="2025-04-04T09:58:59.488" v="2821"/>
        <pc:sldMkLst>
          <pc:docMk/>
          <pc:sldMk cId="3798706866" sldId="2147374907"/>
        </pc:sldMkLst>
        <pc:picChg chg="add mod">
          <ac:chgData name="Klas Fjärstedt" userId="c3960ee840912140" providerId="LiveId" clId="{A5C969B3-71E3-404C-A830-FF322BFC58F8}" dt="2025-03-31T09:39:39.519" v="173"/>
          <ac:picMkLst>
            <pc:docMk/>
            <pc:sldMk cId="3798706866" sldId="2147374907"/>
            <ac:picMk id="3" creationId="{71AAF791-A1AC-1938-4C89-123A76B1A552}"/>
          </ac:picMkLst>
        </pc:picChg>
      </pc:sldChg>
      <pc:sldChg chg="addSp modSp mod setBg">
        <pc:chgData name="Klas Fjärstedt" userId="c3960ee840912140" providerId="LiveId" clId="{A5C969B3-71E3-404C-A830-FF322BFC58F8}" dt="2025-04-10T06:54:32.110" v="3152" actId="26606"/>
        <pc:sldMkLst>
          <pc:docMk/>
          <pc:sldMk cId="4254978455" sldId="2147374909"/>
        </pc:sldMkLst>
        <pc:spChg chg="mod">
          <ac:chgData name="Klas Fjärstedt" userId="c3960ee840912140" providerId="LiveId" clId="{A5C969B3-71E3-404C-A830-FF322BFC58F8}" dt="2025-04-10T06:54:32.110" v="3152" actId="26606"/>
          <ac:spMkLst>
            <pc:docMk/>
            <pc:sldMk cId="4254978455" sldId="2147374909"/>
            <ac:spMk id="4" creationId="{6B59F2E8-47DB-18FF-F179-46F9EFB6F392}"/>
          </ac:spMkLst>
        </pc:spChg>
        <pc:spChg chg="mod">
          <ac:chgData name="Klas Fjärstedt" userId="c3960ee840912140" providerId="LiveId" clId="{A5C969B3-71E3-404C-A830-FF322BFC58F8}" dt="2025-04-10T06:54:32.110" v="3152" actId="26606"/>
          <ac:spMkLst>
            <pc:docMk/>
            <pc:sldMk cId="4254978455" sldId="2147374909"/>
            <ac:spMk id="5" creationId="{DF423325-1348-BCE3-79B3-EDABB8E66D30}"/>
          </ac:spMkLst>
        </pc:spChg>
        <pc:spChg chg="add">
          <ac:chgData name="Klas Fjärstedt" userId="c3960ee840912140" providerId="LiveId" clId="{A5C969B3-71E3-404C-A830-FF322BFC58F8}" dt="2025-04-10T06:54:32.110" v="3152" actId="26606"/>
          <ac:spMkLst>
            <pc:docMk/>
            <pc:sldMk cId="4254978455" sldId="2147374909"/>
            <ac:spMk id="10" creationId="{4E1BEB12-92AF-4445-98AD-4C7756E7C93B}"/>
          </ac:spMkLst>
        </pc:spChg>
        <pc:spChg chg="add">
          <ac:chgData name="Klas Fjärstedt" userId="c3960ee840912140" providerId="LiveId" clId="{A5C969B3-71E3-404C-A830-FF322BFC58F8}" dt="2025-04-10T06:54:32.110" v="3152" actId="26606"/>
          <ac:spMkLst>
            <pc:docMk/>
            <pc:sldMk cId="4254978455" sldId="2147374909"/>
            <ac:spMk id="12" creationId="{D0522C2C-7B5C-48A7-A969-03941E5D2E76}"/>
          </ac:spMkLst>
        </pc:spChg>
        <pc:spChg chg="add">
          <ac:chgData name="Klas Fjärstedt" userId="c3960ee840912140" providerId="LiveId" clId="{A5C969B3-71E3-404C-A830-FF322BFC58F8}" dt="2025-04-10T06:54:32.110" v="3152" actId="26606"/>
          <ac:spMkLst>
            <pc:docMk/>
            <pc:sldMk cId="4254978455" sldId="2147374909"/>
            <ac:spMk id="14" creationId="{9C682A1A-5B2D-4111-BBD6-620165633E5B}"/>
          </ac:spMkLst>
        </pc:spChg>
        <pc:spChg chg="add">
          <ac:chgData name="Klas Fjärstedt" userId="c3960ee840912140" providerId="LiveId" clId="{A5C969B3-71E3-404C-A830-FF322BFC58F8}" dt="2025-04-10T06:54:32.110" v="3152" actId="26606"/>
          <ac:spMkLst>
            <pc:docMk/>
            <pc:sldMk cId="4254978455" sldId="2147374909"/>
            <ac:spMk id="16" creationId="{D6EE29F2-D77F-4BD0-A20B-334D316A1C9D}"/>
          </ac:spMkLst>
        </pc:spChg>
        <pc:spChg chg="add">
          <ac:chgData name="Klas Fjärstedt" userId="c3960ee840912140" providerId="LiveId" clId="{A5C969B3-71E3-404C-A830-FF322BFC58F8}" dt="2025-04-10T06:54:32.110" v="3152" actId="26606"/>
          <ac:spMkLst>
            <pc:docMk/>
            <pc:sldMk cId="4254978455" sldId="2147374909"/>
            <ac:spMk id="18" creationId="{22D09ED2-868F-42C6-866E-F92E0CEF314F}"/>
          </ac:spMkLst>
        </pc:spChg>
      </pc:sldChg>
      <pc:sldChg chg="addSp delSp modSp mod modNotesTx">
        <pc:chgData name="Klas Fjärstedt" userId="c3960ee840912140" providerId="LiveId" clId="{A5C969B3-71E3-404C-A830-FF322BFC58F8}" dt="2025-04-09T18:51:30.260" v="3012" actId="207"/>
        <pc:sldMkLst>
          <pc:docMk/>
          <pc:sldMk cId="27553062" sldId="2147374910"/>
        </pc:sldMkLst>
        <pc:spChg chg="mod">
          <ac:chgData name="Klas Fjärstedt" userId="c3960ee840912140" providerId="LiveId" clId="{A5C969B3-71E3-404C-A830-FF322BFC58F8}" dt="2025-04-09T13:48:50.060" v="2952" actId="1076"/>
          <ac:spMkLst>
            <pc:docMk/>
            <pc:sldMk cId="27553062" sldId="2147374910"/>
            <ac:spMk id="4" creationId="{B81BDCD6-5EA0-CC69-DDB0-5E3E67931A6D}"/>
          </ac:spMkLst>
        </pc:spChg>
        <pc:spChg chg="mod">
          <ac:chgData name="Klas Fjärstedt" userId="c3960ee840912140" providerId="LiveId" clId="{A5C969B3-71E3-404C-A830-FF322BFC58F8}" dt="2025-04-09T13:53:59.003" v="3002" actId="14100"/>
          <ac:spMkLst>
            <pc:docMk/>
            <pc:sldMk cId="27553062" sldId="2147374910"/>
            <ac:spMk id="6" creationId="{62F675D7-02F7-7F3D-DA95-190814543FEE}"/>
          </ac:spMkLst>
        </pc:spChg>
        <pc:spChg chg="mod">
          <ac:chgData name="Klas Fjärstedt" userId="c3960ee840912140" providerId="LiveId" clId="{A5C969B3-71E3-404C-A830-FF322BFC58F8}" dt="2025-04-09T13:53:44.272" v="3000" actId="1076"/>
          <ac:spMkLst>
            <pc:docMk/>
            <pc:sldMk cId="27553062" sldId="2147374910"/>
            <ac:spMk id="7" creationId="{F0769269-6A61-00F2-4D07-DD492F1FAFF3}"/>
          </ac:spMkLst>
        </pc:spChg>
        <pc:spChg chg="mod">
          <ac:chgData name="Klas Fjärstedt" userId="c3960ee840912140" providerId="LiveId" clId="{A5C969B3-71E3-404C-A830-FF322BFC58F8}" dt="2025-04-09T13:54:10.803" v="3004" actId="1076"/>
          <ac:spMkLst>
            <pc:docMk/>
            <pc:sldMk cId="27553062" sldId="2147374910"/>
            <ac:spMk id="8" creationId="{48429926-16D1-465B-6A10-3DFD85DD3BBD}"/>
          </ac:spMkLst>
        </pc:spChg>
        <pc:spChg chg="add del mod">
          <ac:chgData name="Klas Fjärstedt" userId="c3960ee840912140" providerId="LiveId" clId="{A5C969B3-71E3-404C-A830-FF322BFC58F8}" dt="2025-04-09T13:49:23.353" v="2957" actId="478"/>
          <ac:spMkLst>
            <pc:docMk/>
            <pc:sldMk cId="27553062" sldId="2147374910"/>
            <ac:spMk id="10" creationId="{F421ADE9-E5B8-D775-1695-4ECDF1E048FC}"/>
          </ac:spMkLst>
        </pc:spChg>
        <pc:spChg chg="add mod">
          <ac:chgData name="Klas Fjärstedt" userId="c3960ee840912140" providerId="LiveId" clId="{A5C969B3-71E3-404C-A830-FF322BFC58F8}" dt="2025-04-09T13:54:38.004" v="3010" actId="1076"/>
          <ac:spMkLst>
            <pc:docMk/>
            <pc:sldMk cId="27553062" sldId="2147374910"/>
            <ac:spMk id="12" creationId="{873D9064-DF6A-2C0F-4545-4A0187ADB9AA}"/>
          </ac:spMkLst>
        </pc:spChg>
        <pc:spChg chg="add mod">
          <ac:chgData name="Klas Fjärstedt" userId="c3960ee840912140" providerId="LiveId" clId="{A5C969B3-71E3-404C-A830-FF322BFC58F8}" dt="2025-04-09T18:51:21.118" v="3011" actId="207"/>
          <ac:spMkLst>
            <pc:docMk/>
            <pc:sldMk cId="27553062" sldId="2147374910"/>
            <ac:spMk id="13" creationId="{FC07831D-1537-F2D2-1B60-048AE80DE7A4}"/>
          </ac:spMkLst>
        </pc:spChg>
        <pc:spChg chg="add mod">
          <ac:chgData name="Klas Fjärstedt" userId="c3960ee840912140" providerId="LiveId" clId="{A5C969B3-71E3-404C-A830-FF322BFC58F8}" dt="2025-04-09T18:51:30.260" v="3012" actId="207"/>
          <ac:spMkLst>
            <pc:docMk/>
            <pc:sldMk cId="27553062" sldId="2147374910"/>
            <ac:spMk id="14" creationId="{F039967B-F125-BF5C-3323-BC9FA129A29B}"/>
          </ac:spMkLst>
        </pc:spChg>
        <pc:graphicFrameChg chg="add mod modGraphic">
          <ac:chgData name="Klas Fjärstedt" userId="c3960ee840912140" providerId="LiveId" clId="{A5C969B3-71E3-404C-A830-FF322BFC58F8}" dt="2025-04-09T13:53:51.966" v="3001" actId="1076"/>
          <ac:graphicFrameMkLst>
            <pc:docMk/>
            <pc:sldMk cId="27553062" sldId="2147374910"/>
            <ac:graphicFrameMk id="11" creationId="{CF6DA74A-AC99-1CCB-AD5C-1E57DA274CA2}"/>
          </ac:graphicFrameMkLst>
        </pc:graphicFrameChg>
        <pc:graphicFrameChg chg="add mod modGraphic">
          <ac:chgData name="Klas Fjärstedt" userId="c3960ee840912140" providerId="LiveId" clId="{A5C969B3-71E3-404C-A830-FF322BFC58F8}" dt="2025-04-09T13:53:19.954" v="2998" actId="1076"/>
          <ac:graphicFrameMkLst>
            <pc:docMk/>
            <pc:sldMk cId="27553062" sldId="2147374910"/>
            <ac:graphicFrameMk id="15" creationId="{88CAEB46-0EE5-AE47-D69D-689C3E739142}"/>
          </ac:graphicFrameMkLst>
        </pc:graphicFrameChg>
        <pc:picChg chg="add mod">
          <ac:chgData name="Klas Fjärstedt" userId="c3960ee840912140" providerId="LiveId" clId="{A5C969B3-71E3-404C-A830-FF322BFC58F8}" dt="2025-03-31T12:31:37.365" v="875" actId="1035"/>
          <ac:picMkLst>
            <pc:docMk/>
            <pc:sldMk cId="27553062" sldId="2147374910"/>
            <ac:picMk id="2" creationId="{FA813754-3455-D031-4A8A-F19AFB0294FA}"/>
          </ac:picMkLst>
        </pc:picChg>
        <pc:picChg chg="add mod">
          <ac:chgData name="Klas Fjärstedt" userId="c3960ee840912140" providerId="LiveId" clId="{A5C969B3-71E3-404C-A830-FF322BFC58F8}" dt="2025-03-31T12:31:37.365" v="875" actId="1035"/>
          <ac:picMkLst>
            <pc:docMk/>
            <pc:sldMk cId="27553062" sldId="2147374910"/>
            <ac:picMk id="3" creationId="{59B2E012-5C46-374B-303C-CADB9E9999DE}"/>
          </ac:picMkLst>
        </pc:picChg>
        <pc:picChg chg="add mod">
          <ac:chgData name="Klas Fjärstedt" userId="c3960ee840912140" providerId="LiveId" clId="{A5C969B3-71E3-404C-A830-FF322BFC58F8}" dt="2025-03-31T12:31:37.365" v="875" actId="1035"/>
          <ac:picMkLst>
            <pc:docMk/>
            <pc:sldMk cId="27553062" sldId="2147374910"/>
            <ac:picMk id="9" creationId="{B03F0FA0-3FD5-7307-000F-2384748416E1}"/>
          </ac:picMkLst>
        </pc:picChg>
      </pc:sldChg>
      <pc:sldChg chg="addSp modSp mod setBg">
        <pc:chgData name="Klas Fjärstedt" userId="c3960ee840912140" providerId="LiveId" clId="{A5C969B3-71E3-404C-A830-FF322BFC58F8}" dt="2025-04-10T06:54:42.528" v="3153" actId="26606"/>
        <pc:sldMkLst>
          <pc:docMk/>
          <pc:sldMk cId="4146234794" sldId="2147374912"/>
        </pc:sldMkLst>
        <pc:spChg chg="mod">
          <ac:chgData name="Klas Fjärstedt" userId="c3960ee840912140" providerId="LiveId" clId="{A5C969B3-71E3-404C-A830-FF322BFC58F8}" dt="2025-04-10T06:54:42.528" v="3153" actId="26606"/>
          <ac:spMkLst>
            <pc:docMk/>
            <pc:sldMk cId="4146234794" sldId="2147374912"/>
            <ac:spMk id="4" creationId="{B4066078-DBA3-FC61-E0EE-5CFDAA91ABCD}"/>
          </ac:spMkLst>
        </pc:spChg>
        <pc:spChg chg="mod">
          <ac:chgData name="Klas Fjärstedt" userId="c3960ee840912140" providerId="LiveId" clId="{A5C969B3-71E3-404C-A830-FF322BFC58F8}" dt="2025-04-10T06:54:42.528" v="3153" actId="26606"/>
          <ac:spMkLst>
            <pc:docMk/>
            <pc:sldMk cId="4146234794" sldId="2147374912"/>
            <ac:spMk id="5" creationId="{6E9C75DF-1815-2AE5-A1D9-E9A36E4B88C9}"/>
          </ac:spMkLst>
        </pc:spChg>
        <pc:spChg chg="add">
          <ac:chgData name="Klas Fjärstedt" userId="c3960ee840912140" providerId="LiveId" clId="{A5C969B3-71E3-404C-A830-FF322BFC58F8}" dt="2025-04-10T06:54:42.528" v="3153" actId="26606"/>
          <ac:spMkLst>
            <pc:docMk/>
            <pc:sldMk cId="4146234794" sldId="2147374912"/>
            <ac:spMk id="10" creationId="{4E1BEB12-92AF-4445-98AD-4C7756E7C93B}"/>
          </ac:spMkLst>
        </pc:spChg>
        <pc:spChg chg="add">
          <ac:chgData name="Klas Fjärstedt" userId="c3960ee840912140" providerId="LiveId" clId="{A5C969B3-71E3-404C-A830-FF322BFC58F8}" dt="2025-04-10T06:54:42.528" v="3153" actId="26606"/>
          <ac:spMkLst>
            <pc:docMk/>
            <pc:sldMk cId="4146234794" sldId="2147374912"/>
            <ac:spMk id="12" creationId="{D0522C2C-7B5C-48A7-A969-03941E5D2E76}"/>
          </ac:spMkLst>
        </pc:spChg>
        <pc:spChg chg="add">
          <ac:chgData name="Klas Fjärstedt" userId="c3960ee840912140" providerId="LiveId" clId="{A5C969B3-71E3-404C-A830-FF322BFC58F8}" dt="2025-04-10T06:54:42.528" v="3153" actId="26606"/>
          <ac:spMkLst>
            <pc:docMk/>
            <pc:sldMk cId="4146234794" sldId="2147374912"/>
            <ac:spMk id="14" creationId="{9C682A1A-5B2D-4111-BBD6-620165633E5B}"/>
          </ac:spMkLst>
        </pc:spChg>
        <pc:spChg chg="add">
          <ac:chgData name="Klas Fjärstedt" userId="c3960ee840912140" providerId="LiveId" clId="{A5C969B3-71E3-404C-A830-FF322BFC58F8}" dt="2025-04-10T06:54:42.528" v="3153" actId="26606"/>
          <ac:spMkLst>
            <pc:docMk/>
            <pc:sldMk cId="4146234794" sldId="2147374912"/>
            <ac:spMk id="16" creationId="{D6EE29F2-D77F-4BD0-A20B-334D316A1C9D}"/>
          </ac:spMkLst>
        </pc:spChg>
        <pc:spChg chg="add">
          <ac:chgData name="Klas Fjärstedt" userId="c3960ee840912140" providerId="LiveId" clId="{A5C969B3-71E3-404C-A830-FF322BFC58F8}" dt="2025-04-10T06:54:42.528" v="3153" actId="26606"/>
          <ac:spMkLst>
            <pc:docMk/>
            <pc:sldMk cId="4146234794" sldId="2147374912"/>
            <ac:spMk id="18" creationId="{22D09ED2-868F-42C6-866E-F92E0CEF314F}"/>
          </ac:spMkLst>
        </pc:spChg>
      </pc:sldChg>
      <pc:sldChg chg="del">
        <pc:chgData name="Klas Fjärstedt" userId="c3960ee840912140" providerId="LiveId" clId="{A5C969B3-71E3-404C-A830-FF322BFC58F8}" dt="2025-03-31T12:38:02.013" v="1111" actId="47"/>
        <pc:sldMkLst>
          <pc:docMk/>
          <pc:sldMk cId="330562249" sldId="2147374914"/>
        </pc:sldMkLst>
      </pc:sldChg>
      <pc:sldChg chg="addSp modSp mod modNotesTx">
        <pc:chgData name="Klas Fjärstedt" userId="c3960ee840912140" providerId="LiveId" clId="{A5C969B3-71E3-404C-A830-FF322BFC58F8}" dt="2025-04-10T11:39:52.881" v="3456" actId="20577"/>
        <pc:sldMkLst>
          <pc:docMk/>
          <pc:sldMk cId="2715248312" sldId="2147374915"/>
        </pc:sldMkLst>
        <pc:spChg chg="mod">
          <ac:chgData name="Klas Fjärstedt" userId="c3960ee840912140" providerId="LiveId" clId="{A5C969B3-71E3-404C-A830-FF322BFC58F8}" dt="2025-04-10T11:39:52.881" v="3456" actId="20577"/>
          <ac:spMkLst>
            <pc:docMk/>
            <pc:sldMk cId="2715248312" sldId="2147374915"/>
            <ac:spMk id="2" creationId="{73170FC7-647F-F889-0D86-49F32D85D094}"/>
          </ac:spMkLst>
        </pc:spChg>
        <pc:picChg chg="add mod">
          <ac:chgData name="Klas Fjärstedt" userId="c3960ee840912140" providerId="LiveId" clId="{A5C969B3-71E3-404C-A830-FF322BFC58F8}" dt="2025-03-31T12:38:45.859" v="1210"/>
          <ac:picMkLst>
            <pc:docMk/>
            <pc:sldMk cId="2715248312" sldId="2147374915"/>
            <ac:picMk id="4" creationId="{8222E937-7AE1-63C5-CB52-7C8FF4CC272C}"/>
          </ac:picMkLst>
        </pc:picChg>
        <pc:picChg chg="add mod">
          <ac:chgData name="Klas Fjärstedt" userId="c3960ee840912140" providerId="LiveId" clId="{A5C969B3-71E3-404C-A830-FF322BFC58F8}" dt="2025-03-31T12:38:45.859" v="1210"/>
          <ac:picMkLst>
            <pc:docMk/>
            <pc:sldMk cId="2715248312" sldId="2147374915"/>
            <ac:picMk id="5" creationId="{0FAF1AEF-F11F-26E8-D434-6DA47C3A81AD}"/>
          </ac:picMkLst>
        </pc:picChg>
        <pc:picChg chg="add mod">
          <ac:chgData name="Klas Fjärstedt" userId="c3960ee840912140" providerId="LiveId" clId="{A5C969B3-71E3-404C-A830-FF322BFC58F8}" dt="2025-03-31T12:38:45.859" v="1210"/>
          <ac:picMkLst>
            <pc:docMk/>
            <pc:sldMk cId="2715248312" sldId="2147374915"/>
            <ac:picMk id="6" creationId="{4D5B1CB9-C498-3C2A-6710-7FAAA4B7C88B}"/>
          </ac:picMkLst>
        </pc:picChg>
      </pc:sldChg>
      <pc:sldChg chg="addSp delSp modSp mod modClrScheme chgLayout modNotesTx">
        <pc:chgData name="Klas Fjärstedt" userId="c3960ee840912140" providerId="LiveId" clId="{A5C969B3-71E3-404C-A830-FF322BFC58F8}" dt="2025-04-10T07:47:27.707" v="3289"/>
        <pc:sldMkLst>
          <pc:docMk/>
          <pc:sldMk cId="3997879483" sldId="2147374916"/>
        </pc:sldMkLst>
        <pc:spChg chg="add mod ord">
          <ac:chgData name="Klas Fjärstedt" userId="c3960ee840912140" providerId="LiveId" clId="{A5C969B3-71E3-404C-A830-FF322BFC58F8}" dt="2025-04-04T09:02:21.891" v="2723" actId="20577"/>
          <ac:spMkLst>
            <pc:docMk/>
            <pc:sldMk cId="3997879483" sldId="2147374916"/>
            <ac:spMk id="5" creationId="{6FA149AA-B62A-0F7A-3A96-720803D009BD}"/>
          </ac:spMkLst>
        </pc:spChg>
        <pc:spChg chg="add mod">
          <ac:chgData name="Klas Fjärstedt" userId="c3960ee840912140" providerId="LiveId" clId="{A5C969B3-71E3-404C-A830-FF322BFC58F8}" dt="2025-04-04T09:02:44.618" v="2731" actId="1076"/>
          <ac:spMkLst>
            <pc:docMk/>
            <pc:sldMk cId="3997879483" sldId="2147374916"/>
            <ac:spMk id="8" creationId="{48F98601-E667-64B4-CD17-EC7F5038E45F}"/>
          </ac:spMkLst>
        </pc:spChg>
        <pc:picChg chg="add mod">
          <ac:chgData name="Klas Fjärstedt" userId="c3960ee840912140" providerId="LiveId" clId="{A5C969B3-71E3-404C-A830-FF322BFC58F8}" dt="2025-04-10T07:47:27.707" v="3289"/>
          <ac:picMkLst>
            <pc:docMk/>
            <pc:sldMk cId="3997879483" sldId="2147374916"/>
            <ac:picMk id="2" creationId="{ABB44710-B5DF-0F17-6FD2-2DE937819CFC}"/>
          </ac:picMkLst>
        </pc:picChg>
        <pc:picChg chg="add mod">
          <ac:chgData name="Klas Fjärstedt" userId="c3960ee840912140" providerId="LiveId" clId="{A5C969B3-71E3-404C-A830-FF322BFC58F8}" dt="2025-04-04T09:02:44.618" v="2731" actId="1076"/>
          <ac:picMkLst>
            <pc:docMk/>
            <pc:sldMk cId="3997879483" sldId="2147374916"/>
            <ac:picMk id="3" creationId="{E6A08B15-EF9E-59C7-0E5A-FFFD21F98AD0}"/>
          </ac:picMkLst>
        </pc:picChg>
        <pc:picChg chg="add del mod">
          <ac:chgData name="Klas Fjärstedt" userId="c3960ee840912140" providerId="LiveId" clId="{A5C969B3-71E3-404C-A830-FF322BFC58F8}" dt="2025-04-10T07:47:27.288" v="3288" actId="478"/>
          <ac:picMkLst>
            <pc:docMk/>
            <pc:sldMk cId="3997879483" sldId="2147374916"/>
            <ac:picMk id="7" creationId="{FC9D37A1-4957-D28B-E7AD-F1F09C7229C1}"/>
          </ac:picMkLst>
        </pc:picChg>
        <pc:picChg chg="add mod">
          <ac:chgData name="Klas Fjärstedt" userId="c3960ee840912140" providerId="LiveId" clId="{A5C969B3-71E3-404C-A830-FF322BFC58F8}" dt="2025-04-04T09:19:07.959" v="2810"/>
          <ac:picMkLst>
            <pc:docMk/>
            <pc:sldMk cId="3997879483" sldId="2147374916"/>
            <ac:picMk id="9" creationId="{9BF8EFD8-16BB-207B-2B72-4715225977E9}"/>
          </ac:picMkLst>
        </pc:picChg>
      </pc:sldChg>
      <pc:sldChg chg="modNotesTx">
        <pc:chgData name="Klas Fjärstedt" userId="c3960ee840912140" providerId="LiveId" clId="{A5C969B3-71E3-404C-A830-FF322BFC58F8}" dt="2025-04-04T09:57:42.632" v="2815" actId="20577"/>
        <pc:sldMkLst>
          <pc:docMk/>
          <pc:sldMk cId="3870189160" sldId="2147374917"/>
        </pc:sldMkLst>
      </pc:sldChg>
      <pc:sldChg chg="modSp mod modNotesTx">
        <pc:chgData name="Klas Fjärstedt" userId="c3960ee840912140" providerId="LiveId" clId="{A5C969B3-71E3-404C-A830-FF322BFC58F8}" dt="2025-04-10T06:36:06.836" v="3122" actId="6549"/>
        <pc:sldMkLst>
          <pc:docMk/>
          <pc:sldMk cId="137230993" sldId="2147374918"/>
        </pc:sldMkLst>
        <pc:spChg chg="mod">
          <ac:chgData name="Klas Fjärstedt" userId="c3960ee840912140" providerId="LiveId" clId="{A5C969B3-71E3-404C-A830-FF322BFC58F8}" dt="2025-04-10T06:35:44.614" v="3117" actId="20577"/>
          <ac:spMkLst>
            <pc:docMk/>
            <pc:sldMk cId="137230993" sldId="2147374918"/>
            <ac:spMk id="3" creationId="{7D276AC1-C350-6B79-8C93-0DF510683F68}"/>
          </ac:spMkLst>
        </pc:spChg>
      </pc:sldChg>
      <pc:sldChg chg="modSp mod modNotesTx">
        <pc:chgData name="Klas Fjärstedt" userId="c3960ee840912140" providerId="LiveId" clId="{A5C969B3-71E3-404C-A830-FF322BFC58F8}" dt="2025-04-04T10:30:33.780" v="2853"/>
        <pc:sldMkLst>
          <pc:docMk/>
          <pc:sldMk cId="1555143424" sldId="2147374919"/>
        </pc:sldMkLst>
        <pc:spChg chg="mod">
          <ac:chgData name="Klas Fjärstedt" userId="c3960ee840912140" providerId="LiveId" clId="{A5C969B3-71E3-404C-A830-FF322BFC58F8}" dt="2025-04-04T08:03:47.844" v="1277" actId="113"/>
          <ac:spMkLst>
            <pc:docMk/>
            <pc:sldMk cId="1555143424" sldId="2147374919"/>
            <ac:spMk id="3" creationId="{BEB96358-8321-41CB-3CE8-8CE398D05C63}"/>
          </ac:spMkLst>
        </pc:spChg>
      </pc:sldChg>
      <pc:sldChg chg="modSp mod ord modNotesTx">
        <pc:chgData name="Klas Fjärstedt" userId="c3960ee840912140" providerId="LiveId" clId="{A5C969B3-71E3-404C-A830-FF322BFC58F8}" dt="2025-04-10T07:11:46.962" v="3155"/>
        <pc:sldMkLst>
          <pc:docMk/>
          <pc:sldMk cId="2844820228" sldId="2147374920"/>
        </pc:sldMkLst>
        <pc:spChg chg="mod">
          <ac:chgData name="Klas Fjärstedt" userId="c3960ee840912140" providerId="LiveId" clId="{A5C969B3-71E3-404C-A830-FF322BFC58F8}" dt="2025-04-09T13:47:22.005" v="2947" actId="313"/>
          <ac:spMkLst>
            <pc:docMk/>
            <pc:sldMk cId="2844820228" sldId="2147374920"/>
            <ac:spMk id="3" creationId="{CDCB8BF1-D3DD-EB57-1B1A-11FD223000D7}"/>
          </ac:spMkLst>
        </pc:spChg>
      </pc:sldChg>
      <pc:sldChg chg="addSp delSp modSp mod setBg modNotesTx">
        <pc:chgData name="Klas Fjärstedt" userId="c3960ee840912140" providerId="LiveId" clId="{A5C969B3-71E3-404C-A830-FF322BFC58F8}" dt="2025-04-10T11:34:53.315" v="3421"/>
        <pc:sldMkLst>
          <pc:docMk/>
          <pc:sldMk cId="423078613" sldId="2147374921"/>
        </pc:sldMkLst>
        <pc:spChg chg="mod">
          <ac:chgData name="Klas Fjärstedt" userId="c3960ee840912140" providerId="LiveId" clId="{A5C969B3-71E3-404C-A830-FF322BFC58F8}" dt="2025-04-10T07:15:24.518" v="3169" actId="26606"/>
          <ac:spMkLst>
            <pc:docMk/>
            <pc:sldMk cId="423078613" sldId="2147374921"/>
            <ac:spMk id="2" creationId="{8A925F1D-6E0D-D9CA-A1FE-35DBC6A067F4}"/>
          </ac:spMkLst>
        </pc:spChg>
        <pc:spChg chg="mod">
          <ac:chgData name="Klas Fjärstedt" userId="c3960ee840912140" providerId="LiveId" clId="{A5C969B3-71E3-404C-A830-FF322BFC58F8}" dt="2025-04-10T07:15:24.518" v="3169" actId="26606"/>
          <ac:spMkLst>
            <pc:docMk/>
            <pc:sldMk cId="423078613" sldId="2147374921"/>
            <ac:spMk id="3" creationId="{6547C149-BB75-EB20-8861-2788FCC184C0}"/>
          </ac:spMkLst>
        </pc:spChg>
        <pc:spChg chg="add">
          <ac:chgData name="Klas Fjärstedt" userId="c3960ee840912140" providerId="LiveId" clId="{A5C969B3-71E3-404C-A830-FF322BFC58F8}" dt="2025-04-10T07:15:24.518" v="3169" actId="26606"/>
          <ac:spMkLst>
            <pc:docMk/>
            <pc:sldMk cId="423078613" sldId="2147374921"/>
            <ac:spMk id="13" creationId="{5AA03EDC-7067-4DFF-B672-541D016AAAB8}"/>
          </ac:spMkLst>
        </pc:spChg>
        <pc:spChg chg="add">
          <ac:chgData name="Klas Fjärstedt" userId="c3960ee840912140" providerId="LiveId" clId="{A5C969B3-71E3-404C-A830-FF322BFC58F8}" dt="2025-04-10T07:15:24.518" v="3169" actId="26606"/>
          <ac:spMkLst>
            <pc:docMk/>
            <pc:sldMk cId="423078613" sldId="2147374921"/>
            <ac:spMk id="15" creationId="{0EBF3E39-B0BE-496A-8604-9007470FFA3A}"/>
          </ac:spMkLst>
        </pc:spChg>
        <pc:picChg chg="mod">
          <ac:chgData name="Klas Fjärstedt" userId="c3960ee840912140" providerId="LiveId" clId="{A5C969B3-71E3-404C-A830-FF322BFC58F8}" dt="2025-04-10T07:15:27.872" v="3170" actId="1076"/>
          <ac:picMkLst>
            <pc:docMk/>
            <pc:sldMk cId="423078613" sldId="2147374921"/>
            <ac:picMk id="4" creationId="{4334B41F-1E83-CCAB-A90C-411E7632E56A}"/>
          </ac:picMkLst>
        </pc:picChg>
        <pc:picChg chg="mod">
          <ac:chgData name="Klas Fjärstedt" userId="c3960ee840912140" providerId="LiveId" clId="{A5C969B3-71E3-404C-A830-FF322BFC58F8}" dt="2025-04-10T07:15:27.872" v="3170" actId="1076"/>
          <ac:picMkLst>
            <pc:docMk/>
            <pc:sldMk cId="423078613" sldId="2147374921"/>
            <ac:picMk id="5" creationId="{BBA6C1D9-E87C-C5A1-0940-C856848614D8}"/>
          </ac:picMkLst>
        </pc:picChg>
        <pc:picChg chg="del">
          <ac:chgData name="Klas Fjärstedt" userId="c3960ee840912140" providerId="LiveId" clId="{A5C969B3-71E3-404C-A830-FF322BFC58F8}" dt="2025-04-10T07:15:09.520" v="3165" actId="478"/>
          <ac:picMkLst>
            <pc:docMk/>
            <pc:sldMk cId="423078613" sldId="2147374921"/>
            <ac:picMk id="6" creationId="{576B6817-EF9B-24AE-D323-DDF9E2CC02E2}"/>
          </ac:picMkLst>
        </pc:picChg>
        <pc:picChg chg="add mod ord">
          <ac:chgData name="Klas Fjärstedt" userId="c3960ee840912140" providerId="LiveId" clId="{A5C969B3-71E3-404C-A830-FF322BFC58F8}" dt="2025-04-10T07:15:38.800" v="3171" actId="1076"/>
          <ac:picMkLst>
            <pc:docMk/>
            <pc:sldMk cId="423078613" sldId="2147374921"/>
            <ac:picMk id="8" creationId="{A94C661D-74F0-AB48-8D26-3B2D1C8767F8}"/>
          </ac:picMkLst>
        </pc:picChg>
      </pc:sldChg>
      <pc:sldChg chg="addSp delSp modSp mod setBg modNotesTx">
        <pc:chgData name="Klas Fjärstedt" userId="c3960ee840912140" providerId="LiveId" clId="{A5C969B3-71E3-404C-A830-FF322BFC58F8}" dt="2025-04-10T06:52:43.995" v="3145" actId="478"/>
        <pc:sldMkLst>
          <pc:docMk/>
          <pc:sldMk cId="3056544759" sldId="2147374923"/>
        </pc:sldMkLst>
        <pc:spChg chg="mod">
          <ac:chgData name="Klas Fjärstedt" userId="c3960ee840912140" providerId="LiveId" clId="{A5C969B3-71E3-404C-A830-FF322BFC58F8}" dt="2025-04-10T06:52:19.074" v="3143" actId="26606"/>
          <ac:spMkLst>
            <pc:docMk/>
            <pc:sldMk cId="3056544759" sldId="2147374923"/>
            <ac:spMk id="4" creationId="{B28EA1F1-895A-6E16-AED5-F1C848A02CFE}"/>
          </ac:spMkLst>
        </pc:spChg>
        <pc:spChg chg="mod">
          <ac:chgData name="Klas Fjärstedt" userId="c3960ee840912140" providerId="LiveId" clId="{A5C969B3-71E3-404C-A830-FF322BFC58F8}" dt="2025-04-10T06:52:19.074" v="3143" actId="26606"/>
          <ac:spMkLst>
            <pc:docMk/>
            <pc:sldMk cId="3056544759" sldId="2147374923"/>
            <ac:spMk id="5" creationId="{4F358B84-6E16-FF78-2DD5-53C1F3B3E4EE}"/>
          </ac:spMkLst>
        </pc:spChg>
        <pc:spChg chg="add">
          <ac:chgData name="Klas Fjärstedt" userId="c3960ee840912140" providerId="LiveId" clId="{A5C969B3-71E3-404C-A830-FF322BFC58F8}" dt="2025-04-10T06:52:19.074" v="3143" actId="26606"/>
          <ac:spMkLst>
            <pc:docMk/>
            <pc:sldMk cId="3056544759" sldId="2147374923"/>
            <ac:spMk id="10" creationId="{4E1BEB12-92AF-4445-98AD-4C7756E7C93B}"/>
          </ac:spMkLst>
        </pc:spChg>
        <pc:spChg chg="add">
          <ac:chgData name="Klas Fjärstedt" userId="c3960ee840912140" providerId="LiveId" clId="{A5C969B3-71E3-404C-A830-FF322BFC58F8}" dt="2025-04-10T06:52:19.074" v="3143" actId="26606"/>
          <ac:spMkLst>
            <pc:docMk/>
            <pc:sldMk cId="3056544759" sldId="2147374923"/>
            <ac:spMk id="12" creationId="{D0522C2C-7B5C-48A7-A969-03941E5D2E76}"/>
          </ac:spMkLst>
        </pc:spChg>
        <pc:spChg chg="add">
          <ac:chgData name="Klas Fjärstedt" userId="c3960ee840912140" providerId="LiveId" clId="{A5C969B3-71E3-404C-A830-FF322BFC58F8}" dt="2025-04-10T06:52:19.074" v="3143" actId="26606"/>
          <ac:spMkLst>
            <pc:docMk/>
            <pc:sldMk cId="3056544759" sldId="2147374923"/>
            <ac:spMk id="14" creationId="{9C682A1A-5B2D-4111-BBD6-620165633E5B}"/>
          </ac:spMkLst>
        </pc:spChg>
        <pc:spChg chg="add">
          <ac:chgData name="Klas Fjärstedt" userId="c3960ee840912140" providerId="LiveId" clId="{A5C969B3-71E3-404C-A830-FF322BFC58F8}" dt="2025-04-10T06:52:19.074" v="3143" actId="26606"/>
          <ac:spMkLst>
            <pc:docMk/>
            <pc:sldMk cId="3056544759" sldId="2147374923"/>
            <ac:spMk id="16" creationId="{D6EE29F2-D77F-4BD0-A20B-334D316A1C9D}"/>
          </ac:spMkLst>
        </pc:spChg>
        <pc:spChg chg="add">
          <ac:chgData name="Klas Fjärstedt" userId="c3960ee840912140" providerId="LiveId" clId="{A5C969B3-71E3-404C-A830-FF322BFC58F8}" dt="2025-04-10T06:52:19.074" v="3143" actId="26606"/>
          <ac:spMkLst>
            <pc:docMk/>
            <pc:sldMk cId="3056544759" sldId="2147374923"/>
            <ac:spMk id="18" creationId="{22D09ED2-868F-42C6-866E-F92E0CEF314F}"/>
          </ac:spMkLst>
        </pc:spChg>
        <pc:picChg chg="add del mod">
          <ac:chgData name="Klas Fjärstedt" userId="c3960ee840912140" providerId="LiveId" clId="{A5C969B3-71E3-404C-A830-FF322BFC58F8}" dt="2025-04-10T06:52:43.995" v="3145" actId="478"/>
          <ac:picMkLst>
            <pc:docMk/>
            <pc:sldMk cId="3056544759" sldId="2147374923"/>
            <ac:picMk id="2" creationId="{A23FF73F-2310-DDBA-9B2C-95B99F4B2E36}"/>
          </ac:picMkLst>
        </pc:picChg>
      </pc:sldChg>
      <pc:sldChg chg="modNotesTx">
        <pc:chgData name="Klas Fjärstedt" userId="c3960ee840912140" providerId="LiveId" clId="{A5C969B3-71E3-404C-A830-FF322BFC58F8}" dt="2025-04-10T11:32:21.119" v="3357" actId="20577"/>
        <pc:sldMkLst>
          <pc:docMk/>
          <pc:sldMk cId="1957636495" sldId="2147374924"/>
        </pc:sldMkLst>
      </pc:sldChg>
      <pc:sldChg chg="modSp mod modNotesTx">
        <pc:chgData name="Klas Fjärstedt" userId="c3960ee840912140" providerId="LiveId" clId="{A5C969B3-71E3-404C-A830-FF322BFC58F8}" dt="2025-04-10T07:23:12.845" v="3287" actId="20577"/>
        <pc:sldMkLst>
          <pc:docMk/>
          <pc:sldMk cId="3303382950" sldId="2147374925"/>
        </pc:sldMkLst>
        <pc:spChg chg="mod">
          <ac:chgData name="Klas Fjärstedt" userId="c3960ee840912140" providerId="LiveId" clId="{A5C969B3-71E3-404C-A830-FF322BFC58F8}" dt="2025-04-10T07:23:12.845" v="3287" actId="20577"/>
          <ac:spMkLst>
            <pc:docMk/>
            <pc:sldMk cId="3303382950" sldId="2147374925"/>
            <ac:spMk id="3" creationId="{8E5A3745-FFD7-D41E-5BED-2D19C1F09B94}"/>
          </ac:spMkLst>
        </pc:spChg>
      </pc:sldChg>
      <pc:sldChg chg="modNotesTx">
        <pc:chgData name="Klas Fjärstedt" userId="c3960ee840912140" providerId="LiveId" clId="{A5C969B3-71E3-404C-A830-FF322BFC58F8}" dt="2025-04-10T11:33:09.860" v="3397" actId="20577"/>
        <pc:sldMkLst>
          <pc:docMk/>
          <pc:sldMk cId="2265129227" sldId="2147374926"/>
        </pc:sldMkLst>
      </pc:sldChg>
      <pc:sldChg chg="modNotesTx">
        <pc:chgData name="Klas Fjärstedt" userId="c3960ee840912140" providerId="LiveId" clId="{A5C969B3-71E3-404C-A830-FF322BFC58F8}" dt="2025-04-04T10:29:59.934" v="2843"/>
        <pc:sldMkLst>
          <pc:docMk/>
          <pc:sldMk cId="3885220825" sldId="2147374927"/>
        </pc:sldMkLst>
      </pc:sldChg>
      <pc:sldChg chg="modNotesTx">
        <pc:chgData name="Klas Fjärstedt" userId="c3960ee840912140" providerId="LiveId" clId="{A5C969B3-71E3-404C-A830-FF322BFC58F8}" dt="2025-04-04T10:29:57.307" v="2842"/>
        <pc:sldMkLst>
          <pc:docMk/>
          <pc:sldMk cId="1362678809" sldId="2147374928"/>
        </pc:sldMkLst>
      </pc:sldChg>
      <pc:sldChg chg="delSp modSp mod modNotesTx">
        <pc:chgData name="Klas Fjärstedt" userId="c3960ee840912140" providerId="LiveId" clId="{A5C969B3-71E3-404C-A830-FF322BFC58F8}" dt="2025-04-10T06:34:45.435" v="3097" actId="478"/>
        <pc:sldMkLst>
          <pc:docMk/>
          <pc:sldMk cId="1430688964" sldId="2147374929"/>
        </pc:sldMkLst>
        <pc:picChg chg="del">
          <ac:chgData name="Klas Fjärstedt" userId="c3960ee840912140" providerId="LiveId" clId="{A5C969B3-71E3-404C-A830-FF322BFC58F8}" dt="2025-04-10T06:34:41.320" v="3090" actId="478"/>
          <ac:picMkLst>
            <pc:docMk/>
            <pc:sldMk cId="1430688964" sldId="2147374929"/>
            <ac:picMk id="6" creationId="{5810581A-3DC3-9232-7947-9990D49C2471}"/>
          </ac:picMkLst>
        </pc:picChg>
        <pc:picChg chg="del">
          <ac:chgData name="Klas Fjärstedt" userId="c3960ee840912140" providerId="LiveId" clId="{A5C969B3-71E3-404C-A830-FF322BFC58F8}" dt="2025-04-10T06:34:44.360" v="3095" actId="478"/>
          <ac:picMkLst>
            <pc:docMk/>
            <pc:sldMk cId="1430688964" sldId="2147374929"/>
            <ac:picMk id="7" creationId="{4AFF9734-F1FA-7F48-E57B-789BCCCFB80E}"/>
          </ac:picMkLst>
        </pc:picChg>
        <pc:picChg chg="del">
          <ac:chgData name="Klas Fjärstedt" userId="c3960ee840912140" providerId="LiveId" clId="{A5C969B3-71E3-404C-A830-FF322BFC58F8}" dt="2025-04-10T06:34:44.780" v="3096" actId="478"/>
          <ac:picMkLst>
            <pc:docMk/>
            <pc:sldMk cId="1430688964" sldId="2147374929"/>
            <ac:picMk id="9" creationId="{6273E3C0-E548-ED36-E9F4-FA45F26313D1}"/>
          </ac:picMkLst>
        </pc:picChg>
        <pc:picChg chg="del">
          <ac:chgData name="Klas Fjärstedt" userId="c3960ee840912140" providerId="LiveId" clId="{A5C969B3-71E3-404C-A830-FF322BFC58F8}" dt="2025-04-10T06:34:40.503" v="3089" actId="478"/>
          <ac:picMkLst>
            <pc:docMk/>
            <pc:sldMk cId="1430688964" sldId="2147374929"/>
            <ac:picMk id="10" creationId="{34F5031C-ADEE-CA7A-E746-15C45020CEC0}"/>
          </ac:picMkLst>
        </pc:picChg>
        <pc:picChg chg="del">
          <ac:chgData name="Klas Fjärstedt" userId="c3960ee840912140" providerId="LiveId" clId="{A5C969B3-71E3-404C-A830-FF322BFC58F8}" dt="2025-04-10T06:34:42.045" v="3091" actId="478"/>
          <ac:picMkLst>
            <pc:docMk/>
            <pc:sldMk cId="1430688964" sldId="2147374929"/>
            <ac:picMk id="13" creationId="{C74DE857-BE52-6712-7330-CD73CE643A4A}"/>
          </ac:picMkLst>
        </pc:picChg>
        <pc:picChg chg="del">
          <ac:chgData name="Klas Fjärstedt" userId="c3960ee840912140" providerId="LiveId" clId="{A5C969B3-71E3-404C-A830-FF322BFC58F8}" dt="2025-04-10T06:34:45.435" v="3097" actId="478"/>
          <ac:picMkLst>
            <pc:docMk/>
            <pc:sldMk cId="1430688964" sldId="2147374929"/>
            <ac:picMk id="15" creationId="{E430874E-3AAB-9157-FF5B-C7D0CF7BA0B3}"/>
          </ac:picMkLst>
        </pc:picChg>
        <pc:picChg chg="del">
          <ac:chgData name="Klas Fjärstedt" userId="c3960ee840912140" providerId="LiveId" clId="{A5C969B3-71E3-404C-A830-FF322BFC58F8}" dt="2025-04-10T06:34:43.984" v="3094" actId="478"/>
          <ac:picMkLst>
            <pc:docMk/>
            <pc:sldMk cId="1430688964" sldId="2147374929"/>
            <ac:picMk id="17" creationId="{D5FC5742-54FB-5EEA-21A4-E4796EA5F8AE}"/>
          </ac:picMkLst>
        </pc:picChg>
        <pc:picChg chg="del">
          <ac:chgData name="Klas Fjärstedt" userId="c3960ee840912140" providerId="LiveId" clId="{A5C969B3-71E3-404C-A830-FF322BFC58F8}" dt="2025-04-10T06:34:43.480" v="3093" actId="478"/>
          <ac:picMkLst>
            <pc:docMk/>
            <pc:sldMk cId="1430688964" sldId="2147374929"/>
            <ac:picMk id="19" creationId="{36BAE0F5-4A78-E1D9-774F-00372B4B34CA}"/>
          </ac:picMkLst>
        </pc:picChg>
        <pc:picChg chg="del">
          <ac:chgData name="Klas Fjärstedt" userId="c3960ee840912140" providerId="LiveId" clId="{A5C969B3-71E3-404C-A830-FF322BFC58F8}" dt="2025-04-10T06:34:42.871" v="3092" actId="478"/>
          <ac:picMkLst>
            <pc:docMk/>
            <pc:sldMk cId="1430688964" sldId="2147374929"/>
            <ac:picMk id="34" creationId="{A18EDF1C-FBF7-FF95-82B5-511C937D8705}"/>
          </ac:picMkLst>
        </pc:picChg>
        <pc:cxnChg chg="mod">
          <ac:chgData name="Klas Fjärstedt" userId="c3960ee840912140" providerId="LiveId" clId="{A5C969B3-71E3-404C-A830-FF322BFC58F8}" dt="2025-04-10T06:34:13.808" v="3088" actId="692"/>
          <ac:cxnSpMkLst>
            <pc:docMk/>
            <pc:sldMk cId="1430688964" sldId="2147374929"/>
            <ac:cxnSpMk id="8" creationId="{A8C8E0CA-5106-FE59-E7A5-C90712B7287D}"/>
          </ac:cxnSpMkLst>
        </pc:cxnChg>
        <pc:cxnChg chg="mod">
          <ac:chgData name="Klas Fjärstedt" userId="c3960ee840912140" providerId="LiveId" clId="{A5C969B3-71E3-404C-A830-FF322BFC58F8}" dt="2025-04-10T06:34:13.808" v="3088" actId="692"/>
          <ac:cxnSpMkLst>
            <pc:docMk/>
            <pc:sldMk cId="1430688964" sldId="2147374929"/>
            <ac:cxnSpMk id="12" creationId="{F9A0F99E-AFBE-9F1B-57D8-6EE58EC13647}"/>
          </ac:cxnSpMkLst>
        </pc:cxnChg>
        <pc:cxnChg chg="mod">
          <ac:chgData name="Klas Fjärstedt" userId="c3960ee840912140" providerId="LiveId" clId="{A5C969B3-71E3-404C-A830-FF322BFC58F8}" dt="2025-04-10T06:34:13.808" v="3088" actId="692"/>
          <ac:cxnSpMkLst>
            <pc:docMk/>
            <pc:sldMk cId="1430688964" sldId="2147374929"/>
            <ac:cxnSpMk id="18" creationId="{BC27E51D-F57A-5DF8-40B2-8D8B0CFDA42A}"/>
          </ac:cxnSpMkLst>
        </pc:cxnChg>
        <pc:cxnChg chg="mod">
          <ac:chgData name="Klas Fjärstedt" userId="c3960ee840912140" providerId="LiveId" clId="{A5C969B3-71E3-404C-A830-FF322BFC58F8}" dt="2025-04-10T06:34:13.808" v="3088" actId="692"/>
          <ac:cxnSpMkLst>
            <pc:docMk/>
            <pc:sldMk cId="1430688964" sldId="2147374929"/>
            <ac:cxnSpMk id="22" creationId="{BF9F8D7E-B925-55B6-4FF9-F960627F0F43}"/>
          </ac:cxnSpMkLst>
        </pc:cxnChg>
        <pc:cxnChg chg="mod">
          <ac:chgData name="Klas Fjärstedt" userId="c3960ee840912140" providerId="LiveId" clId="{A5C969B3-71E3-404C-A830-FF322BFC58F8}" dt="2025-04-10T06:34:13.808" v="3088" actId="692"/>
          <ac:cxnSpMkLst>
            <pc:docMk/>
            <pc:sldMk cId="1430688964" sldId="2147374929"/>
            <ac:cxnSpMk id="23" creationId="{94052A83-E0E5-FD46-7C9E-88EA2552B07C}"/>
          </ac:cxnSpMkLst>
        </pc:cxnChg>
        <pc:cxnChg chg="mod">
          <ac:chgData name="Klas Fjärstedt" userId="c3960ee840912140" providerId="LiveId" clId="{A5C969B3-71E3-404C-A830-FF322BFC58F8}" dt="2025-04-10T06:34:13.808" v="3088" actId="692"/>
          <ac:cxnSpMkLst>
            <pc:docMk/>
            <pc:sldMk cId="1430688964" sldId="2147374929"/>
            <ac:cxnSpMk id="27" creationId="{BA3DB65A-CC38-6CDE-5B47-4896393DA211}"/>
          </ac:cxnSpMkLst>
        </pc:cxnChg>
      </pc:sldChg>
      <pc:sldChg chg="modNotesTx">
        <pc:chgData name="Klas Fjärstedt" userId="c3960ee840912140" providerId="LiveId" clId="{A5C969B3-71E3-404C-A830-FF322BFC58F8}" dt="2025-04-10T11:37:38.213" v="3434"/>
        <pc:sldMkLst>
          <pc:docMk/>
          <pc:sldMk cId="1628432799" sldId="2147374930"/>
        </pc:sldMkLst>
      </pc:sldChg>
      <pc:sldChg chg="modNotesTx">
        <pc:chgData name="Klas Fjärstedt" userId="c3960ee840912140" providerId="LiveId" clId="{A5C969B3-71E3-404C-A830-FF322BFC58F8}" dt="2025-04-04T10:30:42.650" v="2855"/>
        <pc:sldMkLst>
          <pc:docMk/>
          <pc:sldMk cId="3118805602" sldId="2147374931"/>
        </pc:sldMkLst>
      </pc:sldChg>
      <pc:sldChg chg="modNotesTx">
        <pc:chgData name="Klas Fjärstedt" userId="c3960ee840912140" providerId="LiveId" clId="{A5C969B3-71E3-404C-A830-FF322BFC58F8}" dt="2025-04-04T10:30:39.504" v="2854"/>
        <pc:sldMkLst>
          <pc:docMk/>
          <pc:sldMk cId="1982150218" sldId="2147374932"/>
        </pc:sldMkLst>
      </pc:sldChg>
      <pc:sldChg chg="modSp mod modNotesTx">
        <pc:chgData name="Klas Fjärstedt" userId="c3960ee840912140" providerId="LiveId" clId="{A5C969B3-71E3-404C-A830-FF322BFC58F8}" dt="2025-04-04T10:30:21.789" v="2849"/>
        <pc:sldMkLst>
          <pc:docMk/>
          <pc:sldMk cId="3115425919" sldId="2147374933"/>
        </pc:sldMkLst>
        <pc:spChg chg="mod">
          <ac:chgData name="Klas Fjärstedt" userId="c3960ee840912140" providerId="LiveId" clId="{A5C969B3-71E3-404C-A830-FF322BFC58F8}" dt="2025-04-04T08:26:24.192" v="2127" actId="20577"/>
          <ac:spMkLst>
            <pc:docMk/>
            <pc:sldMk cId="3115425919" sldId="2147374933"/>
            <ac:spMk id="3" creationId="{8A204B2A-6FCA-535E-4682-379F0DE80965}"/>
          </ac:spMkLst>
        </pc:spChg>
      </pc:sldChg>
      <pc:sldChg chg="add del modNotesTx">
        <pc:chgData name="Klas Fjärstedt" userId="c3960ee840912140" providerId="LiveId" clId="{A5C969B3-71E3-404C-A830-FF322BFC58F8}" dt="2025-03-31T12:33:41.731" v="885" actId="47"/>
        <pc:sldMkLst>
          <pc:docMk/>
          <pc:sldMk cId="84271416" sldId="2147374934"/>
        </pc:sldMkLst>
      </pc:sldChg>
      <pc:sldChg chg="addSp modSp add mod setBg modNotesTx">
        <pc:chgData name="Klas Fjärstedt" userId="c3960ee840912140" providerId="LiveId" clId="{A5C969B3-71E3-404C-A830-FF322BFC58F8}" dt="2025-04-10T06:54:14.549" v="3151" actId="26606"/>
        <pc:sldMkLst>
          <pc:docMk/>
          <pc:sldMk cId="452075823" sldId="2147374935"/>
        </pc:sldMkLst>
        <pc:spChg chg="mod">
          <ac:chgData name="Klas Fjärstedt" userId="c3960ee840912140" providerId="LiveId" clId="{A5C969B3-71E3-404C-A830-FF322BFC58F8}" dt="2025-04-10T06:54:14.549" v="3151" actId="26606"/>
          <ac:spMkLst>
            <pc:docMk/>
            <pc:sldMk cId="452075823" sldId="2147374935"/>
            <ac:spMk id="4" creationId="{80E9D37B-5F9D-1510-0683-B493E4AA4CC2}"/>
          </ac:spMkLst>
        </pc:spChg>
        <pc:spChg chg="mod">
          <ac:chgData name="Klas Fjärstedt" userId="c3960ee840912140" providerId="LiveId" clId="{A5C969B3-71E3-404C-A830-FF322BFC58F8}" dt="2025-04-10T06:54:14.549" v="3151" actId="26606"/>
          <ac:spMkLst>
            <pc:docMk/>
            <pc:sldMk cId="452075823" sldId="2147374935"/>
            <ac:spMk id="5" creationId="{93AC0B82-A64F-9543-3E20-15AFFFE91661}"/>
          </ac:spMkLst>
        </pc:spChg>
        <pc:spChg chg="add">
          <ac:chgData name="Klas Fjärstedt" userId="c3960ee840912140" providerId="LiveId" clId="{A5C969B3-71E3-404C-A830-FF322BFC58F8}" dt="2025-04-10T06:54:14.549" v="3151" actId="26606"/>
          <ac:spMkLst>
            <pc:docMk/>
            <pc:sldMk cId="452075823" sldId="2147374935"/>
            <ac:spMk id="10" creationId="{4E1BEB12-92AF-4445-98AD-4C7756E7C93B}"/>
          </ac:spMkLst>
        </pc:spChg>
        <pc:spChg chg="add">
          <ac:chgData name="Klas Fjärstedt" userId="c3960ee840912140" providerId="LiveId" clId="{A5C969B3-71E3-404C-A830-FF322BFC58F8}" dt="2025-04-10T06:54:14.549" v="3151" actId="26606"/>
          <ac:spMkLst>
            <pc:docMk/>
            <pc:sldMk cId="452075823" sldId="2147374935"/>
            <ac:spMk id="12" creationId="{D0522C2C-7B5C-48A7-A969-03941E5D2E76}"/>
          </ac:spMkLst>
        </pc:spChg>
        <pc:spChg chg="add">
          <ac:chgData name="Klas Fjärstedt" userId="c3960ee840912140" providerId="LiveId" clId="{A5C969B3-71E3-404C-A830-FF322BFC58F8}" dt="2025-04-10T06:54:14.549" v="3151" actId="26606"/>
          <ac:spMkLst>
            <pc:docMk/>
            <pc:sldMk cId="452075823" sldId="2147374935"/>
            <ac:spMk id="14" creationId="{9C682A1A-5B2D-4111-BBD6-620165633E5B}"/>
          </ac:spMkLst>
        </pc:spChg>
        <pc:spChg chg="add">
          <ac:chgData name="Klas Fjärstedt" userId="c3960ee840912140" providerId="LiveId" clId="{A5C969B3-71E3-404C-A830-FF322BFC58F8}" dt="2025-04-10T06:54:14.549" v="3151" actId="26606"/>
          <ac:spMkLst>
            <pc:docMk/>
            <pc:sldMk cId="452075823" sldId="2147374935"/>
            <ac:spMk id="16" creationId="{D6EE29F2-D77F-4BD0-A20B-334D316A1C9D}"/>
          </ac:spMkLst>
        </pc:spChg>
        <pc:spChg chg="add">
          <ac:chgData name="Klas Fjärstedt" userId="c3960ee840912140" providerId="LiveId" clId="{A5C969B3-71E3-404C-A830-FF322BFC58F8}" dt="2025-04-10T06:54:14.549" v="3151" actId="26606"/>
          <ac:spMkLst>
            <pc:docMk/>
            <pc:sldMk cId="452075823" sldId="2147374935"/>
            <ac:spMk id="18" creationId="{22D09ED2-868F-42C6-866E-F92E0CEF314F}"/>
          </ac:spMkLst>
        </pc:spChg>
      </pc:sldChg>
      <pc:sldChg chg="addSp delSp modSp new mod ord modNotesTx">
        <pc:chgData name="Klas Fjärstedt" userId="c3960ee840912140" providerId="LiveId" clId="{A5C969B3-71E3-404C-A830-FF322BFC58F8}" dt="2025-04-04T10:29:18.085" v="2831"/>
        <pc:sldMkLst>
          <pc:docMk/>
          <pc:sldMk cId="2388548546" sldId="2147374936"/>
        </pc:sldMkLst>
        <pc:spChg chg="mod">
          <ac:chgData name="Klas Fjärstedt" userId="c3960ee840912140" providerId="LiveId" clId="{A5C969B3-71E3-404C-A830-FF322BFC58F8}" dt="2025-03-31T12:03:17.431" v="213"/>
          <ac:spMkLst>
            <pc:docMk/>
            <pc:sldMk cId="2388548546" sldId="2147374936"/>
            <ac:spMk id="2" creationId="{83A5BBD3-53EC-D936-9405-81D58A6C4846}"/>
          </ac:spMkLst>
        </pc:spChg>
        <pc:picChg chg="add mod">
          <ac:chgData name="Klas Fjärstedt" userId="c3960ee840912140" providerId="LiveId" clId="{A5C969B3-71E3-404C-A830-FF322BFC58F8}" dt="2025-03-31T12:03:09.205" v="211" actId="1076"/>
          <ac:picMkLst>
            <pc:docMk/>
            <pc:sldMk cId="2388548546" sldId="2147374936"/>
            <ac:picMk id="5" creationId="{65ADBF91-3703-94D8-EE7C-310D02ACAEC8}"/>
          </ac:picMkLst>
        </pc:picChg>
        <pc:picChg chg="add mod">
          <ac:chgData name="Klas Fjärstedt" userId="c3960ee840912140" providerId="LiveId" clId="{A5C969B3-71E3-404C-A830-FF322BFC58F8}" dt="2025-03-31T12:13:33.852" v="429"/>
          <ac:picMkLst>
            <pc:docMk/>
            <pc:sldMk cId="2388548546" sldId="2147374936"/>
            <ac:picMk id="6" creationId="{62BA989F-D50D-81C1-F67F-D491117ED25E}"/>
          </ac:picMkLst>
        </pc:picChg>
      </pc:sldChg>
      <pc:sldChg chg="addSp modSp add mod modAnim modNotesTx">
        <pc:chgData name="Klas Fjärstedt" userId="c3960ee840912140" providerId="LiveId" clId="{A5C969B3-71E3-404C-A830-FF322BFC58F8}" dt="2025-04-04T10:29:15.462" v="2830"/>
        <pc:sldMkLst>
          <pc:docMk/>
          <pc:sldMk cId="2943172228" sldId="2147374937"/>
        </pc:sldMkLst>
        <pc:spChg chg="add mod">
          <ac:chgData name="Klas Fjärstedt" userId="c3960ee840912140" providerId="LiveId" clId="{A5C969B3-71E3-404C-A830-FF322BFC58F8}" dt="2025-04-04T08:48:22.091" v="2401" actId="207"/>
          <ac:spMkLst>
            <pc:docMk/>
            <pc:sldMk cId="2943172228" sldId="2147374937"/>
            <ac:spMk id="3" creationId="{D5E527DD-E9E4-8BC3-F415-3E015C38643D}"/>
          </ac:spMkLst>
        </pc:spChg>
        <pc:spChg chg="add mod">
          <ac:chgData name="Klas Fjärstedt" userId="c3960ee840912140" providerId="LiveId" clId="{A5C969B3-71E3-404C-A830-FF322BFC58F8}" dt="2025-04-04T08:48:17.590" v="2400" actId="207"/>
          <ac:spMkLst>
            <pc:docMk/>
            <pc:sldMk cId="2943172228" sldId="2147374937"/>
            <ac:spMk id="4" creationId="{464B344E-B61F-DA13-775E-C5A4E7FA894B}"/>
          </ac:spMkLst>
        </pc:spChg>
        <pc:spChg chg="add mod">
          <ac:chgData name="Klas Fjärstedt" userId="c3960ee840912140" providerId="LiveId" clId="{A5C969B3-71E3-404C-A830-FF322BFC58F8}" dt="2025-03-31T12:06:45.571" v="236" actId="1076"/>
          <ac:spMkLst>
            <pc:docMk/>
            <pc:sldMk cId="2943172228" sldId="2147374937"/>
            <ac:spMk id="6" creationId="{F35ADD72-4914-64B4-9FF3-3EAD8C73FFB8}"/>
          </ac:spMkLst>
        </pc:spChg>
        <pc:spChg chg="add mod">
          <ac:chgData name="Klas Fjärstedt" userId="c3960ee840912140" providerId="LiveId" clId="{A5C969B3-71E3-404C-A830-FF322BFC58F8}" dt="2025-03-31T12:06:59.024" v="238" actId="1076"/>
          <ac:spMkLst>
            <pc:docMk/>
            <pc:sldMk cId="2943172228" sldId="2147374937"/>
            <ac:spMk id="7" creationId="{895AA6D2-BF06-ABFF-6010-EA49B4642A0D}"/>
          </ac:spMkLst>
        </pc:spChg>
        <pc:picChg chg="add mod">
          <ac:chgData name="Klas Fjärstedt" userId="c3960ee840912140" providerId="LiveId" clId="{A5C969B3-71E3-404C-A830-FF322BFC58F8}" dt="2025-03-31T12:13:36.302" v="430"/>
          <ac:picMkLst>
            <pc:docMk/>
            <pc:sldMk cId="2943172228" sldId="2147374937"/>
            <ac:picMk id="8" creationId="{0B6EA7E3-CCDF-6A2A-23FD-F21C4E2900B6}"/>
          </ac:picMkLst>
        </pc:picChg>
      </pc:sldChg>
      <pc:sldChg chg="addSp delSp modSp add mod delAnim modAnim modNotesTx">
        <pc:chgData name="Klas Fjärstedt" userId="c3960ee840912140" providerId="LiveId" clId="{A5C969B3-71E3-404C-A830-FF322BFC58F8}" dt="2025-04-04T10:29:12.824" v="2829"/>
        <pc:sldMkLst>
          <pc:docMk/>
          <pc:sldMk cId="277320145" sldId="2147374938"/>
        </pc:sldMkLst>
        <pc:spChg chg="mod">
          <ac:chgData name="Klas Fjärstedt" userId="c3960ee840912140" providerId="LiveId" clId="{A5C969B3-71E3-404C-A830-FF322BFC58F8}" dt="2025-03-31T12:12:51.681" v="428" actId="113"/>
          <ac:spMkLst>
            <pc:docMk/>
            <pc:sldMk cId="277320145" sldId="2147374938"/>
            <ac:spMk id="6" creationId="{7BF97141-DC3F-8411-E6B1-4F3F4D68887E}"/>
          </ac:spMkLst>
        </pc:spChg>
        <pc:spChg chg="mod">
          <ac:chgData name="Klas Fjärstedt" userId="c3960ee840912140" providerId="LiveId" clId="{A5C969B3-71E3-404C-A830-FF322BFC58F8}" dt="2025-03-31T12:12:49.481" v="427" actId="113"/>
          <ac:spMkLst>
            <pc:docMk/>
            <pc:sldMk cId="277320145" sldId="2147374938"/>
            <ac:spMk id="7" creationId="{4CBAA8CD-F2B5-8F92-651A-65E55D3F5EDC}"/>
          </ac:spMkLst>
        </pc:spChg>
        <pc:spChg chg="add mod">
          <ac:chgData name="Klas Fjärstedt" userId="c3960ee840912140" providerId="LiveId" clId="{A5C969B3-71E3-404C-A830-FF322BFC58F8}" dt="2025-04-04T08:48:47.367" v="2402" actId="207"/>
          <ac:spMkLst>
            <pc:docMk/>
            <pc:sldMk cId="277320145" sldId="2147374938"/>
            <ac:spMk id="8" creationId="{7B796EDF-DF7A-60D7-9922-7C28AD9B15A6}"/>
          </ac:spMkLst>
        </pc:spChg>
        <pc:spChg chg="add mod">
          <ac:chgData name="Klas Fjärstedt" userId="c3960ee840912140" providerId="LiveId" clId="{A5C969B3-71E3-404C-A830-FF322BFC58F8}" dt="2025-04-04T08:48:51.080" v="2403" actId="207"/>
          <ac:spMkLst>
            <pc:docMk/>
            <pc:sldMk cId="277320145" sldId="2147374938"/>
            <ac:spMk id="9" creationId="{2B645BC9-13E3-E6DF-C3EA-CA5F4D93F791}"/>
          </ac:spMkLst>
        </pc:spChg>
        <pc:picChg chg="add mod">
          <ac:chgData name="Klas Fjärstedt" userId="c3960ee840912140" providerId="LiveId" clId="{A5C969B3-71E3-404C-A830-FF322BFC58F8}" dt="2025-03-31T12:13:38.363" v="431"/>
          <ac:picMkLst>
            <pc:docMk/>
            <pc:sldMk cId="277320145" sldId="2147374938"/>
            <ac:picMk id="10" creationId="{0AACA5D1-1179-2C76-FB0C-936F56EDD9E4}"/>
          </ac:picMkLst>
        </pc:picChg>
      </pc:sldChg>
      <pc:sldChg chg="new del">
        <pc:chgData name="Klas Fjärstedt" userId="c3960ee840912140" providerId="LiveId" clId="{A5C969B3-71E3-404C-A830-FF322BFC58F8}" dt="2025-03-31T12:33:39.225" v="884" actId="47"/>
        <pc:sldMkLst>
          <pc:docMk/>
          <pc:sldMk cId="2741367279" sldId="2147374939"/>
        </pc:sldMkLst>
      </pc:sldChg>
      <pc:sldChg chg="addSp delSp modSp add mod modNotesTx">
        <pc:chgData name="Klas Fjärstedt" userId="c3960ee840912140" providerId="LiveId" clId="{A5C969B3-71E3-404C-A830-FF322BFC58F8}" dt="2025-04-10T11:38:47.432" v="3446" actId="20577"/>
        <pc:sldMkLst>
          <pc:docMk/>
          <pc:sldMk cId="2998260827" sldId="2147374940"/>
        </pc:sldMkLst>
        <pc:picChg chg="add mod">
          <ac:chgData name="Klas Fjärstedt" userId="c3960ee840912140" providerId="LiveId" clId="{A5C969B3-71E3-404C-A830-FF322BFC58F8}" dt="2025-04-04T09:18:51.829" v="2808"/>
          <ac:picMkLst>
            <pc:docMk/>
            <pc:sldMk cId="2998260827" sldId="2147374940"/>
            <ac:picMk id="2" creationId="{B9667451-4CA3-2240-DA9E-DC603702733D}"/>
          </ac:picMkLst>
        </pc:picChg>
      </pc:sldChg>
      <pc:sldChg chg="add modNotesTx">
        <pc:chgData name="Klas Fjärstedt" userId="c3960ee840912140" providerId="LiveId" clId="{A5C969B3-71E3-404C-A830-FF322BFC58F8}" dt="2025-04-04T09:53:23.410" v="2813" actId="20577"/>
        <pc:sldMkLst>
          <pc:docMk/>
          <pc:sldMk cId="3153265813" sldId="2147374941"/>
        </pc:sldMkLst>
      </pc:sldChg>
      <pc:sldChg chg="addSp modSp new del mod modNotesTx">
        <pc:chgData name="Klas Fjärstedt" userId="c3960ee840912140" providerId="LiveId" clId="{A5C969B3-71E3-404C-A830-FF322BFC58F8}" dt="2025-04-10T09:32:20.817" v="3291" actId="47"/>
        <pc:sldMkLst>
          <pc:docMk/>
          <pc:sldMk cId="2756275442" sldId="2147374942"/>
        </pc:sldMkLst>
      </pc:sldChg>
      <pc:sldChg chg="addSp modSp new mod modNotesTx">
        <pc:chgData name="Klas Fjärstedt" userId="c3960ee840912140" providerId="LiveId" clId="{A5C969B3-71E3-404C-A830-FF322BFC58F8}" dt="2025-04-10T06:33:41.385" v="3087" actId="20577"/>
        <pc:sldMkLst>
          <pc:docMk/>
          <pc:sldMk cId="809462847" sldId="2147374943"/>
        </pc:sldMkLst>
        <pc:spChg chg="mod">
          <ac:chgData name="Klas Fjärstedt" userId="c3960ee840912140" providerId="LiveId" clId="{A5C969B3-71E3-404C-A830-FF322BFC58F8}" dt="2025-04-10T06:32:01.735" v="3049" actId="20577"/>
          <ac:spMkLst>
            <pc:docMk/>
            <pc:sldMk cId="809462847" sldId="2147374943"/>
            <ac:spMk id="2" creationId="{79542A86-F579-20C2-EBF8-593D579192F3}"/>
          </ac:spMkLst>
        </pc:spChg>
        <pc:spChg chg="mod">
          <ac:chgData name="Klas Fjärstedt" userId="c3960ee840912140" providerId="LiveId" clId="{A5C969B3-71E3-404C-A830-FF322BFC58F8}" dt="2025-04-10T06:32:52.765" v="3060" actId="27636"/>
          <ac:spMkLst>
            <pc:docMk/>
            <pc:sldMk cId="809462847" sldId="2147374943"/>
            <ac:spMk id="3" creationId="{B060C6D8-74CB-C752-C3C7-06DA950FB555}"/>
          </ac:spMkLst>
        </pc:spChg>
        <pc:picChg chg="add mod">
          <ac:chgData name="Klas Fjärstedt" userId="c3960ee840912140" providerId="LiveId" clId="{A5C969B3-71E3-404C-A830-FF322BFC58F8}" dt="2025-04-10T06:30:24.637" v="3042"/>
          <ac:picMkLst>
            <pc:docMk/>
            <pc:sldMk cId="809462847" sldId="2147374943"/>
            <ac:picMk id="4" creationId="{E7569C06-3C82-5931-F58D-AD71695D7D75}"/>
          </ac:picMkLst>
        </pc:picChg>
        <pc:picChg chg="add mod">
          <ac:chgData name="Klas Fjärstedt" userId="c3960ee840912140" providerId="LiveId" clId="{A5C969B3-71E3-404C-A830-FF322BFC58F8}" dt="2025-04-10T06:31:59.884" v="3044" actId="1076"/>
          <ac:picMkLst>
            <pc:docMk/>
            <pc:sldMk cId="809462847" sldId="2147374943"/>
            <ac:picMk id="5" creationId="{BA598E6E-E4ED-924E-72AD-A02A32DD0F2A}"/>
          </ac:picMkLst>
        </pc:picChg>
      </pc:sldChg>
      <pc:sldChg chg="add del modNotesTx">
        <pc:chgData name="Klas Fjärstedt" userId="c3960ee840912140" providerId="LiveId" clId="{A5C969B3-71E3-404C-A830-FF322BFC58F8}" dt="2025-04-04T13:12:35.855" v="2861" actId="47"/>
        <pc:sldMkLst>
          <pc:docMk/>
          <pc:sldMk cId="1714118827" sldId="2147374943"/>
        </pc:sldMkLst>
      </pc:sldChg>
      <pc:sldChg chg="addSp delSp modSp new mod modNotesTx">
        <pc:chgData name="Klas Fjärstedt" userId="c3960ee840912140" providerId="LiveId" clId="{A5C969B3-71E3-404C-A830-FF322BFC58F8}" dt="2025-04-10T07:17:52.915" v="3184"/>
        <pc:sldMkLst>
          <pc:docMk/>
          <pc:sldMk cId="787363896" sldId="2147374944"/>
        </pc:sldMkLst>
        <pc:spChg chg="del">
          <ac:chgData name="Klas Fjärstedt" userId="c3960ee840912140" providerId="LiveId" clId="{A5C969B3-71E3-404C-A830-FF322BFC58F8}" dt="2025-04-10T07:16:59.491" v="3178" actId="478"/>
          <ac:spMkLst>
            <pc:docMk/>
            <pc:sldMk cId="787363896" sldId="2147374944"/>
            <ac:spMk id="2" creationId="{BF5A9027-1186-86B2-1928-6AC3C9D133B5}"/>
          </ac:spMkLst>
        </pc:spChg>
        <pc:spChg chg="del">
          <ac:chgData name="Klas Fjärstedt" userId="c3960ee840912140" providerId="LiveId" clId="{A5C969B3-71E3-404C-A830-FF322BFC58F8}" dt="2025-04-10T07:17:01.432" v="3179" actId="478"/>
          <ac:spMkLst>
            <pc:docMk/>
            <pc:sldMk cId="787363896" sldId="2147374944"/>
            <ac:spMk id="3" creationId="{7B21AD92-EA13-FE6A-D92F-69A4E84D7379}"/>
          </ac:spMkLst>
        </pc:spChg>
        <pc:picChg chg="add mod">
          <ac:chgData name="Klas Fjärstedt" userId="c3960ee840912140" providerId="LiveId" clId="{A5C969B3-71E3-404C-A830-FF322BFC58F8}" dt="2025-04-10T07:17:03.303" v="3180" actId="1076"/>
          <ac:picMkLst>
            <pc:docMk/>
            <pc:sldMk cId="787363896" sldId="2147374944"/>
            <ac:picMk id="5" creationId="{70A7606A-7218-5112-3BF2-95D89652164F}"/>
          </ac:picMkLst>
        </pc:picChg>
        <pc:picChg chg="add mod">
          <ac:chgData name="Klas Fjärstedt" userId="c3960ee840912140" providerId="LiveId" clId="{A5C969B3-71E3-404C-A830-FF322BFC58F8}" dt="2025-04-10T07:16:56.757" v="3177"/>
          <ac:picMkLst>
            <pc:docMk/>
            <pc:sldMk cId="787363896" sldId="2147374944"/>
            <ac:picMk id="6" creationId="{24E89879-0996-DEAF-40D3-BF975E60CEA9}"/>
          </ac:picMkLst>
        </pc:picChg>
      </pc:sldChg>
      <pc:sldChg chg="add modNotesTx">
        <pc:chgData name="Klas Fjärstedt" userId="c3960ee840912140" providerId="LiveId" clId="{A5C969B3-71E3-404C-A830-FF322BFC58F8}" dt="2025-04-10T09:33:18.487" v="3331" actId="20577"/>
        <pc:sldMkLst>
          <pc:docMk/>
          <pc:sldMk cId="722552288" sldId="21473749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836F2-3019-4AC4-BEF9-B76422161D6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sv-SE"/>
        </a:p>
      </dgm:t>
    </dgm:pt>
    <dgm:pt modelId="{6B6ADAA2-2ED1-479C-8302-80B5B981A9F3}">
      <dgm:prSet phldrT="[Text]"/>
      <dgm:spPr/>
      <dgm:t>
        <a:bodyPr/>
        <a:lstStyle/>
        <a:p>
          <a:r>
            <a:rPr lang="sv-SE" dirty="0"/>
            <a:t>-</a:t>
          </a:r>
        </a:p>
      </dgm:t>
    </dgm:pt>
    <dgm:pt modelId="{4C1BA710-63B0-4738-AE91-E75BD36BF3ED}" type="parTrans" cxnId="{EE912505-2BC4-4EE9-BC6B-54E9819210F0}">
      <dgm:prSet/>
      <dgm:spPr/>
      <dgm:t>
        <a:bodyPr/>
        <a:lstStyle/>
        <a:p>
          <a:endParaRPr lang="sv-SE"/>
        </a:p>
      </dgm:t>
    </dgm:pt>
    <dgm:pt modelId="{0D53C60B-60D0-4EB4-A5BB-A3A3C992770E}" type="sibTrans" cxnId="{EE912505-2BC4-4EE9-BC6B-54E9819210F0}">
      <dgm:prSet/>
      <dgm:spPr/>
      <dgm:t>
        <a:bodyPr/>
        <a:lstStyle/>
        <a:p>
          <a:endParaRPr lang="sv-SE"/>
        </a:p>
      </dgm:t>
    </dgm:pt>
    <dgm:pt modelId="{D24D052B-A295-40D9-92C6-0AC0D6F5209A}">
      <dgm:prSet phldrT="[Text]"/>
      <dgm:spPr/>
      <dgm:t>
        <a:bodyPr/>
        <a:lstStyle/>
        <a:p>
          <a:r>
            <a:rPr lang="sv-SE" dirty="0"/>
            <a:t>-</a:t>
          </a:r>
        </a:p>
      </dgm:t>
    </dgm:pt>
    <dgm:pt modelId="{D4933E4B-6AA8-4665-A093-9489483C002A}" type="parTrans" cxnId="{964A29D9-7F8C-4DCD-906F-3C3D0BC2E7A6}">
      <dgm:prSet/>
      <dgm:spPr/>
      <dgm:t>
        <a:bodyPr/>
        <a:lstStyle/>
        <a:p>
          <a:endParaRPr lang="sv-SE"/>
        </a:p>
      </dgm:t>
    </dgm:pt>
    <dgm:pt modelId="{2E9BBA6E-F65D-4484-99FA-FA2AE298A96F}" type="sibTrans" cxnId="{964A29D9-7F8C-4DCD-906F-3C3D0BC2E7A6}">
      <dgm:prSet/>
      <dgm:spPr/>
      <dgm:t>
        <a:bodyPr/>
        <a:lstStyle/>
        <a:p>
          <a:endParaRPr lang="sv-SE"/>
        </a:p>
      </dgm:t>
    </dgm:pt>
    <dgm:pt modelId="{7F12F7AC-6562-4E18-A6A3-180216ECFD01}">
      <dgm:prSet phldrT="[Text]"/>
      <dgm:spPr/>
      <dgm:t>
        <a:bodyPr/>
        <a:lstStyle/>
        <a:p>
          <a:r>
            <a:rPr lang="sv-SE" dirty="0"/>
            <a:t>-</a:t>
          </a:r>
        </a:p>
      </dgm:t>
    </dgm:pt>
    <dgm:pt modelId="{AED8DF0B-26D5-404C-A1F0-E71D7B8F93D4}" type="parTrans" cxnId="{6E53D1C9-7A95-4536-BA33-43EF2C8BD34C}">
      <dgm:prSet/>
      <dgm:spPr/>
      <dgm:t>
        <a:bodyPr/>
        <a:lstStyle/>
        <a:p>
          <a:endParaRPr lang="sv-SE"/>
        </a:p>
      </dgm:t>
    </dgm:pt>
    <dgm:pt modelId="{1A858F5C-475F-4DF6-B4E0-1D53C446F130}" type="sibTrans" cxnId="{6E53D1C9-7A95-4536-BA33-43EF2C8BD34C}">
      <dgm:prSet/>
      <dgm:spPr/>
      <dgm:t>
        <a:bodyPr/>
        <a:lstStyle/>
        <a:p>
          <a:endParaRPr lang="sv-SE"/>
        </a:p>
      </dgm:t>
    </dgm:pt>
    <dgm:pt modelId="{2FEBF69B-B573-4465-B982-1A5D5B20C6BE}">
      <dgm:prSet phldrT="[Text]"/>
      <dgm:spPr/>
      <dgm:t>
        <a:bodyPr/>
        <a:lstStyle/>
        <a:p>
          <a:r>
            <a:rPr lang="sv-SE" dirty="0"/>
            <a:t>-</a:t>
          </a:r>
        </a:p>
      </dgm:t>
    </dgm:pt>
    <dgm:pt modelId="{BB6400E4-389C-4C61-9A68-080D0E9D9A88}" type="parTrans" cxnId="{306BCA55-CF64-4C1D-AF8F-74DEC9A10076}">
      <dgm:prSet/>
      <dgm:spPr/>
      <dgm:t>
        <a:bodyPr/>
        <a:lstStyle/>
        <a:p>
          <a:endParaRPr lang="sv-SE"/>
        </a:p>
      </dgm:t>
    </dgm:pt>
    <dgm:pt modelId="{376BE740-86AD-4548-91EA-775D87E466C6}" type="sibTrans" cxnId="{306BCA55-CF64-4C1D-AF8F-74DEC9A10076}">
      <dgm:prSet/>
      <dgm:spPr/>
      <dgm:t>
        <a:bodyPr/>
        <a:lstStyle/>
        <a:p>
          <a:endParaRPr lang="sv-SE"/>
        </a:p>
      </dgm:t>
    </dgm:pt>
    <dgm:pt modelId="{D804083B-1847-4C78-AF6C-158500C42C01}" type="pres">
      <dgm:prSet presAssocID="{5DF836F2-3019-4AC4-BEF9-B76422161D69}" presName="cycle" presStyleCnt="0">
        <dgm:presLayoutVars>
          <dgm:dir/>
          <dgm:resizeHandles val="exact"/>
        </dgm:presLayoutVars>
      </dgm:prSet>
      <dgm:spPr/>
    </dgm:pt>
    <dgm:pt modelId="{99CD7BBD-0908-46A6-9A32-D55A86E7093E}" type="pres">
      <dgm:prSet presAssocID="{6B6ADAA2-2ED1-479C-8302-80B5B981A9F3}" presName="dummy" presStyleCnt="0"/>
      <dgm:spPr/>
    </dgm:pt>
    <dgm:pt modelId="{F7BBFF3C-37C4-4D6F-A206-A383338AADE2}" type="pres">
      <dgm:prSet presAssocID="{6B6ADAA2-2ED1-479C-8302-80B5B981A9F3}" presName="node" presStyleLbl="revTx" presStyleIdx="0" presStyleCnt="4">
        <dgm:presLayoutVars>
          <dgm:bulletEnabled val="1"/>
        </dgm:presLayoutVars>
      </dgm:prSet>
      <dgm:spPr/>
    </dgm:pt>
    <dgm:pt modelId="{03327FDE-478F-4CC2-AFC8-A999447E5DC6}" type="pres">
      <dgm:prSet presAssocID="{0D53C60B-60D0-4EB4-A5BB-A3A3C992770E}" presName="sibTrans" presStyleLbl="node1" presStyleIdx="0" presStyleCnt="4" custLinFactNeighborY="-5640"/>
      <dgm:spPr/>
    </dgm:pt>
    <dgm:pt modelId="{DB9D1113-897E-4530-B944-487AFCFE43FA}" type="pres">
      <dgm:prSet presAssocID="{D24D052B-A295-40D9-92C6-0AC0D6F5209A}" presName="dummy" presStyleCnt="0"/>
      <dgm:spPr/>
    </dgm:pt>
    <dgm:pt modelId="{349D4AB8-33D3-4160-971B-C4A0A4D251A0}" type="pres">
      <dgm:prSet presAssocID="{D24D052B-A295-40D9-92C6-0AC0D6F5209A}" presName="node" presStyleLbl="revTx" presStyleIdx="1" presStyleCnt="4">
        <dgm:presLayoutVars>
          <dgm:bulletEnabled val="1"/>
        </dgm:presLayoutVars>
      </dgm:prSet>
      <dgm:spPr/>
    </dgm:pt>
    <dgm:pt modelId="{FE41726E-1B53-4392-B309-9C6249C751F5}" type="pres">
      <dgm:prSet presAssocID="{2E9BBA6E-F65D-4484-99FA-FA2AE298A96F}" presName="sibTrans" presStyleLbl="node1" presStyleIdx="1" presStyleCnt="4"/>
      <dgm:spPr/>
    </dgm:pt>
    <dgm:pt modelId="{756798A7-BCD4-42A3-83C8-9DCBEA1DCA54}" type="pres">
      <dgm:prSet presAssocID="{7F12F7AC-6562-4E18-A6A3-180216ECFD01}" presName="dummy" presStyleCnt="0"/>
      <dgm:spPr/>
    </dgm:pt>
    <dgm:pt modelId="{2B9E330B-A7CE-4FD9-9FCE-086769920B78}" type="pres">
      <dgm:prSet presAssocID="{7F12F7AC-6562-4E18-A6A3-180216ECFD01}" presName="node" presStyleLbl="revTx" presStyleIdx="2" presStyleCnt="4">
        <dgm:presLayoutVars>
          <dgm:bulletEnabled val="1"/>
        </dgm:presLayoutVars>
      </dgm:prSet>
      <dgm:spPr/>
    </dgm:pt>
    <dgm:pt modelId="{1A18DCB6-E69F-49F7-AC48-471134C491D2}" type="pres">
      <dgm:prSet presAssocID="{1A858F5C-475F-4DF6-B4E0-1D53C446F130}" presName="sibTrans" presStyleLbl="node1" presStyleIdx="2" presStyleCnt="4"/>
      <dgm:spPr/>
    </dgm:pt>
    <dgm:pt modelId="{EC0C846B-79D7-4B1F-91E5-B3F789826450}" type="pres">
      <dgm:prSet presAssocID="{2FEBF69B-B573-4465-B982-1A5D5B20C6BE}" presName="dummy" presStyleCnt="0"/>
      <dgm:spPr/>
    </dgm:pt>
    <dgm:pt modelId="{16B33B4F-F6CF-4BDA-B11B-5A0ABD78ED9E}" type="pres">
      <dgm:prSet presAssocID="{2FEBF69B-B573-4465-B982-1A5D5B20C6BE}" presName="node" presStyleLbl="revTx" presStyleIdx="3" presStyleCnt="4">
        <dgm:presLayoutVars>
          <dgm:bulletEnabled val="1"/>
        </dgm:presLayoutVars>
      </dgm:prSet>
      <dgm:spPr/>
    </dgm:pt>
    <dgm:pt modelId="{75D99A99-B984-45FE-A134-D9B5B5C3786E}" type="pres">
      <dgm:prSet presAssocID="{376BE740-86AD-4548-91EA-775D87E466C6}" presName="sibTrans" presStyleLbl="node1" presStyleIdx="3" presStyleCnt="4"/>
      <dgm:spPr/>
    </dgm:pt>
  </dgm:ptLst>
  <dgm:cxnLst>
    <dgm:cxn modelId="{EE912505-2BC4-4EE9-BC6B-54E9819210F0}" srcId="{5DF836F2-3019-4AC4-BEF9-B76422161D69}" destId="{6B6ADAA2-2ED1-479C-8302-80B5B981A9F3}" srcOrd="0" destOrd="0" parTransId="{4C1BA710-63B0-4738-AE91-E75BD36BF3ED}" sibTransId="{0D53C60B-60D0-4EB4-A5BB-A3A3C992770E}"/>
    <dgm:cxn modelId="{306BCA55-CF64-4C1D-AF8F-74DEC9A10076}" srcId="{5DF836F2-3019-4AC4-BEF9-B76422161D69}" destId="{2FEBF69B-B573-4465-B982-1A5D5B20C6BE}" srcOrd="3" destOrd="0" parTransId="{BB6400E4-389C-4C61-9A68-080D0E9D9A88}" sibTransId="{376BE740-86AD-4548-91EA-775D87E466C6}"/>
    <dgm:cxn modelId="{7A09DFA1-83E2-4B50-A14D-B3B4C219BFF2}" type="presOf" srcId="{7F12F7AC-6562-4E18-A6A3-180216ECFD01}" destId="{2B9E330B-A7CE-4FD9-9FCE-086769920B78}" srcOrd="0" destOrd="0" presId="urn:microsoft.com/office/officeart/2005/8/layout/cycle1"/>
    <dgm:cxn modelId="{BDEC7EA5-A73C-4804-B841-27A1F7939A98}" type="presOf" srcId="{2E9BBA6E-F65D-4484-99FA-FA2AE298A96F}" destId="{FE41726E-1B53-4392-B309-9C6249C751F5}" srcOrd="0" destOrd="0" presId="urn:microsoft.com/office/officeart/2005/8/layout/cycle1"/>
    <dgm:cxn modelId="{94F27AA7-988D-4B9D-B98B-AA37FFABECB9}" type="presOf" srcId="{D24D052B-A295-40D9-92C6-0AC0D6F5209A}" destId="{349D4AB8-33D3-4160-971B-C4A0A4D251A0}" srcOrd="0" destOrd="0" presId="urn:microsoft.com/office/officeart/2005/8/layout/cycle1"/>
    <dgm:cxn modelId="{79FAD7AB-D8D8-45F5-9BA0-5B9D830338F5}" type="presOf" srcId="{6B6ADAA2-2ED1-479C-8302-80B5B981A9F3}" destId="{F7BBFF3C-37C4-4D6F-A206-A383338AADE2}" srcOrd="0" destOrd="0" presId="urn:microsoft.com/office/officeart/2005/8/layout/cycle1"/>
    <dgm:cxn modelId="{6E53D1C9-7A95-4536-BA33-43EF2C8BD34C}" srcId="{5DF836F2-3019-4AC4-BEF9-B76422161D69}" destId="{7F12F7AC-6562-4E18-A6A3-180216ECFD01}" srcOrd="2" destOrd="0" parTransId="{AED8DF0B-26D5-404C-A1F0-E71D7B8F93D4}" sibTransId="{1A858F5C-475F-4DF6-B4E0-1D53C446F130}"/>
    <dgm:cxn modelId="{A7A8EDCE-E36A-4880-8BBA-3FA9D81A2935}" type="presOf" srcId="{0D53C60B-60D0-4EB4-A5BB-A3A3C992770E}" destId="{03327FDE-478F-4CC2-AFC8-A999447E5DC6}" srcOrd="0" destOrd="0" presId="urn:microsoft.com/office/officeart/2005/8/layout/cycle1"/>
    <dgm:cxn modelId="{964A29D9-7F8C-4DCD-906F-3C3D0BC2E7A6}" srcId="{5DF836F2-3019-4AC4-BEF9-B76422161D69}" destId="{D24D052B-A295-40D9-92C6-0AC0D6F5209A}" srcOrd="1" destOrd="0" parTransId="{D4933E4B-6AA8-4665-A093-9489483C002A}" sibTransId="{2E9BBA6E-F65D-4484-99FA-FA2AE298A96F}"/>
    <dgm:cxn modelId="{C8F3F2D9-2907-4063-909E-C160DBBBB484}" type="presOf" srcId="{2FEBF69B-B573-4465-B982-1A5D5B20C6BE}" destId="{16B33B4F-F6CF-4BDA-B11B-5A0ABD78ED9E}" srcOrd="0" destOrd="0" presId="urn:microsoft.com/office/officeart/2005/8/layout/cycle1"/>
    <dgm:cxn modelId="{0625A2E3-25BD-47AE-85D3-35EEB726B8AA}" type="presOf" srcId="{5DF836F2-3019-4AC4-BEF9-B76422161D69}" destId="{D804083B-1847-4C78-AF6C-158500C42C01}" srcOrd="0" destOrd="0" presId="urn:microsoft.com/office/officeart/2005/8/layout/cycle1"/>
    <dgm:cxn modelId="{10E0F3E4-D678-4642-92E6-28F88E64759E}" type="presOf" srcId="{1A858F5C-475F-4DF6-B4E0-1D53C446F130}" destId="{1A18DCB6-E69F-49F7-AC48-471134C491D2}" srcOrd="0" destOrd="0" presId="urn:microsoft.com/office/officeart/2005/8/layout/cycle1"/>
    <dgm:cxn modelId="{0730C8E5-9D0C-4C60-B9DB-11D9812E0742}" type="presOf" srcId="{376BE740-86AD-4548-91EA-775D87E466C6}" destId="{75D99A99-B984-45FE-A134-D9B5B5C3786E}" srcOrd="0" destOrd="0" presId="urn:microsoft.com/office/officeart/2005/8/layout/cycle1"/>
    <dgm:cxn modelId="{5ED8AB9A-2335-4E33-9C13-BA10B1DDA37E}" type="presParOf" srcId="{D804083B-1847-4C78-AF6C-158500C42C01}" destId="{99CD7BBD-0908-46A6-9A32-D55A86E7093E}" srcOrd="0" destOrd="0" presId="urn:microsoft.com/office/officeart/2005/8/layout/cycle1"/>
    <dgm:cxn modelId="{B938DBAE-D6DD-4AD1-B8E4-7F749E45E556}" type="presParOf" srcId="{D804083B-1847-4C78-AF6C-158500C42C01}" destId="{F7BBFF3C-37C4-4D6F-A206-A383338AADE2}" srcOrd="1" destOrd="0" presId="urn:microsoft.com/office/officeart/2005/8/layout/cycle1"/>
    <dgm:cxn modelId="{A5B4FA74-0EA2-4C2E-A030-42F08B79E8BD}" type="presParOf" srcId="{D804083B-1847-4C78-AF6C-158500C42C01}" destId="{03327FDE-478F-4CC2-AFC8-A999447E5DC6}" srcOrd="2" destOrd="0" presId="urn:microsoft.com/office/officeart/2005/8/layout/cycle1"/>
    <dgm:cxn modelId="{AE5ED8ED-A6D5-419B-8E23-04B1ED1389CF}" type="presParOf" srcId="{D804083B-1847-4C78-AF6C-158500C42C01}" destId="{DB9D1113-897E-4530-B944-487AFCFE43FA}" srcOrd="3" destOrd="0" presId="urn:microsoft.com/office/officeart/2005/8/layout/cycle1"/>
    <dgm:cxn modelId="{E441E7A5-34EC-4FA8-A650-51F52C7F94F0}" type="presParOf" srcId="{D804083B-1847-4C78-AF6C-158500C42C01}" destId="{349D4AB8-33D3-4160-971B-C4A0A4D251A0}" srcOrd="4" destOrd="0" presId="urn:microsoft.com/office/officeart/2005/8/layout/cycle1"/>
    <dgm:cxn modelId="{8AD2C1AD-49F0-439B-A4C9-CF9EC2A843D7}" type="presParOf" srcId="{D804083B-1847-4C78-AF6C-158500C42C01}" destId="{FE41726E-1B53-4392-B309-9C6249C751F5}" srcOrd="5" destOrd="0" presId="urn:microsoft.com/office/officeart/2005/8/layout/cycle1"/>
    <dgm:cxn modelId="{1477A848-F6E1-4A2D-84C5-E6FA5FFF1E5B}" type="presParOf" srcId="{D804083B-1847-4C78-AF6C-158500C42C01}" destId="{756798A7-BCD4-42A3-83C8-9DCBEA1DCA54}" srcOrd="6" destOrd="0" presId="urn:microsoft.com/office/officeart/2005/8/layout/cycle1"/>
    <dgm:cxn modelId="{00C8EC1E-F171-49D7-BCD5-0698378DA183}" type="presParOf" srcId="{D804083B-1847-4C78-AF6C-158500C42C01}" destId="{2B9E330B-A7CE-4FD9-9FCE-086769920B78}" srcOrd="7" destOrd="0" presId="urn:microsoft.com/office/officeart/2005/8/layout/cycle1"/>
    <dgm:cxn modelId="{E909CF3F-6EB4-4939-8C18-E631B491D4CB}" type="presParOf" srcId="{D804083B-1847-4C78-AF6C-158500C42C01}" destId="{1A18DCB6-E69F-49F7-AC48-471134C491D2}" srcOrd="8" destOrd="0" presId="urn:microsoft.com/office/officeart/2005/8/layout/cycle1"/>
    <dgm:cxn modelId="{BA8FE753-E4E5-4CEB-A1D0-6967640F5060}" type="presParOf" srcId="{D804083B-1847-4C78-AF6C-158500C42C01}" destId="{EC0C846B-79D7-4B1F-91E5-B3F789826450}" srcOrd="9" destOrd="0" presId="urn:microsoft.com/office/officeart/2005/8/layout/cycle1"/>
    <dgm:cxn modelId="{1CF09CE7-AB0F-4704-BAE2-921944CACB70}" type="presParOf" srcId="{D804083B-1847-4C78-AF6C-158500C42C01}" destId="{16B33B4F-F6CF-4BDA-B11B-5A0ABD78ED9E}" srcOrd="10" destOrd="0" presId="urn:microsoft.com/office/officeart/2005/8/layout/cycle1"/>
    <dgm:cxn modelId="{6F5957B3-8F9E-4921-9D20-BA496E083DF6}" type="presParOf" srcId="{D804083B-1847-4C78-AF6C-158500C42C01}" destId="{75D99A99-B984-45FE-A134-D9B5B5C3786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25DE3-B702-4ABF-BAB7-D4E1A2EC5AF3}" type="doc">
      <dgm:prSet loTypeId="urn:microsoft.com/office/officeart/2005/8/layout/chevron1" loCatId="process" qsTypeId="urn:microsoft.com/office/officeart/2005/8/quickstyle/simple1" qsCatId="simple" csTypeId="urn:microsoft.com/office/officeart/2005/8/colors/accent1_2" csCatId="accent1" phldr="1"/>
      <dgm:spPr/>
    </dgm:pt>
    <dgm:pt modelId="{EC9CCEFA-0E2A-4282-89BC-790185FA3856}">
      <dgm:prSet phldrT="[Text]"/>
      <dgm:spPr/>
      <dgm:t>
        <a:bodyPr/>
        <a:lstStyle/>
        <a:p>
          <a:r>
            <a:rPr lang="sv-SE" dirty="0"/>
            <a:t>-</a:t>
          </a:r>
        </a:p>
      </dgm:t>
    </dgm:pt>
    <dgm:pt modelId="{0499D7C2-8529-4CDF-90D3-4A4474C9798E}" type="parTrans" cxnId="{E76218B4-5B04-40AF-A250-EE344FA77AEA}">
      <dgm:prSet/>
      <dgm:spPr/>
      <dgm:t>
        <a:bodyPr/>
        <a:lstStyle/>
        <a:p>
          <a:endParaRPr lang="sv-SE"/>
        </a:p>
      </dgm:t>
    </dgm:pt>
    <dgm:pt modelId="{F66E2C35-9784-4FA0-A917-6328554BD9FD}" type="sibTrans" cxnId="{E76218B4-5B04-40AF-A250-EE344FA77AEA}">
      <dgm:prSet/>
      <dgm:spPr/>
      <dgm:t>
        <a:bodyPr/>
        <a:lstStyle/>
        <a:p>
          <a:endParaRPr lang="sv-SE"/>
        </a:p>
      </dgm:t>
    </dgm:pt>
    <dgm:pt modelId="{6EAC5929-AF2E-4D10-8253-DD72585CBF07}">
      <dgm:prSet phldrT="[Text]"/>
      <dgm:spPr/>
      <dgm:t>
        <a:bodyPr/>
        <a:lstStyle/>
        <a:p>
          <a:r>
            <a:rPr lang="sv-SE" dirty="0"/>
            <a:t>-</a:t>
          </a:r>
        </a:p>
      </dgm:t>
    </dgm:pt>
    <dgm:pt modelId="{F57D9B01-506E-412A-AFA4-65103771E3A6}" type="parTrans" cxnId="{BA5C819A-3051-4BF6-9FD4-770D713CF9AE}">
      <dgm:prSet/>
      <dgm:spPr/>
      <dgm:t>
        <a:bodyPr/>
        <a:lstStyle/>
        <a:p>
          <a:endParaRPr lang="sv-SE"/>
        </a:p>
      </dgm:t>
    </dgm:pt>
    <dgm:pt modelId="{C5943229-7094-4490-A34F-722EE32F040E}" type="sibTrans" cxnId="{BA5C819A-3051-4BF6-9FD4-770D713CF9AE}">
      <dgm:prSet/>
      <dgm:spPr/>
      <dgm:t>
        <a:bodyPr/>
        <a:lstStyle/>
        <a:p>
          <a:endParaRPr lang="sv-SE"/>
        </a:p>
      </dgm:t>
    </dgm:pt>
    <dgm:pt modelId="{84D56C96-29D4-42F8-8BA1-BCE5734A930A}">
      <dgm:prSet phldrT="[Text]"/>
      <dgm:spPr/>
      <dgm:t>
        <a:bodyPr/>
        <a:lstStyle/>
        <a:p>
          <a:r>
            <a:rPr lang="sv-SE" dirty="0"/>
            <a:t>-</a:t>
          </a:r>
        </a:p>
      </dgm:t>
    </dgm:pt>
    <dgm:pt modelId="{813CEA1D-0DD3-4CB9-9DB9-96CBC900E2A9}" type="parTrans" cxnId="{3A096E86-FFCE-4EE9-AF51-78D6A521320E}">
      <dgm:prSet/>
      <dgm:spPr/>
      <dgm:t>
        <a:bodyPr/>
        <a:lstStyle/>
        <a:p>
          <a:endParaRPr lang="sv-SE"/>
        </a:p>
      </dgm:t>
    </dgm:pt>
    <dgm:pt modelId="{CD6AF4AC-4D82-40B7-823A-1FFECBC39A11}" type="sibTrans" cxnId="{3A096E86-FFCE-4EE9-AF51-78D6A521320E}">
      <dgm:prSet/>
      <dgm:spPr/>
      <dgm:t>
        <a:bodyPr/>
        <a:lstStyle/>
        <a:p>
          <a:endParaRPr lang="sv-SE"/>
        </a:p>
      </dgm:t>
    </dgm:pt>
    <dgm:pt modelId="{B9437BFC-E318-4FAB-9780-D8FDFBCB3C48}">
      <dgm:prSet phldrT="[Text]"/>
      <dgm:spPr/>
      <dgm:t>
        <a:bodyPr/>
        <a:lstStyle/>
        <a:p>
          <a:r>
            <a:rPr lang="sv-SE" dirty="0"/>
            <a:t>-</a:t>
          </a:r>
        </a:p>
      </dgm:t>
    </dgm:pt>
    <dgm:pt modelId="{C0F1EC86-533B-4A19-B7AC-719621F96FB2}" type="parTrans" cxnId="{884C2EB7-B04C-4C1A-A78B-E59B3BB4ABFC}">
      <dgm:prSet/>
      <dgm:spPr/>
      <dgm:t>
        <a:bodyPr/>
        <a:lstStyle/>
        <a:p>
          <a:endParaRPr lang="sv-SE"/>
        </a:p>
      </dgm:t>
    </dgm:pt>
    <dgm:pt modelId="{DA8CDE22-47D1-4594-99E1-D84932DB8ACC}" type="sibTrans" cxnId="{884C2EB7-B04C-4C1A-A78B-E59B3BB4ABFC}">
      <dgm:prSet/>
      <dgm:spPr/>
      <dgm:t>
        <a:bodyPr/>
        <a:lstStyle/>
        <a:p>
          <a:endParaRPr lang="sv-SE"/>
        </a:p>
      </dgm:t>
    </dgm:pt>
    <dgm:pt modelId="{334C4F64-7B12-4972-A784-E364347AD6D0}" type="pres">
      <dgm:prSet presAssocID="{E7E25DE3-B702-4ABF-BAB7-D4E1A2EC5AF3}" presName="Name0" presStyleCnt="0">
        <dgm:presLayoutVars>
          <dgm:dir/>
          <dgm:animLvl val="lvl"/>
          <dgm:resizeHandles val="exact"/>
        </dgm:presLayoutVars>
      </dgm:prSet>
      <dgm:spPr/>
    </dgm:pt>
    <dgm:pt modelId="{4C3AFB7F-A7CB-4838-B5C9-ABEBFAF0FEE9}" type="pres">
      <dgm:prSet presAssocID="{EC9CCEFA-0E2A-4282-89BC-790185FA3856}" presName="parTxOnly" presStyleLbl="node1" presStyleIdx="0" presStyleCnt="4">
        <dgm:presLayoutVars>
          <dgm:chMax val="0"/>
          <dgm:chPref val="0"/>
          <dgm:bulletEnabled val="1"/>
        </dgm:presLayoutVars>
      </dgm:prSet>
      <dgm:spPr/>
    </dgm:pt>
    <dgm:pt modelId="{D68888AA-E397-43B3-9196-F84545B1F979}" type="pres">
      <dgm:prSet presAssocID="{F66E2C35-9784-4FA0-A917-6328554BD9FD}" presName="parTxOnlySpace" presStyleCnt="0"/>
      <dgm:spPr/>
    </dgm:pt>
    <dgm:pt modelId="{31197F6C-DE61-4DF7-B0D7-FCAD86D64722}" type="pres">
      <dgm:prSet presAssocID="{6EAC5929-AF2E-4D10-8253-DD72585CBF07}" presName="parTxOnly" presStyleLbl="node1" presStyleIdx="1" presStyleCnt="4">
        <dgm:presLayoutVars>
          <dgm:chMax val="0"/>
          <dgm:chPref val="0"/>
          <dgm:bulletEnabled val="1"/>
        </dgm:presLayoutVars>
      </dgm:prSet>
      <dgm:spPr/>
    </dgm:pt>
    <dgm:pt modelId="{1A3DF3B2-8F1E-4AC2-A6D0-ED897111A30C}" type="pres">
      <dgm:prSet presAssocID="{C5943229-7094-4490-A34F-722EE32F040E}" presName="parTxOnlySpace" presStyleCnt="0"/>
      <dgm:spPr/>
    </dgm:pt>
    <dgm:pt modelId="{B7F0FECE-234F-45B2-95D7-F968E159871D}" type="pres">
      <dgm:prSet presAssocID="{84D56C96-29D4-42F8-8BA1-BCE5734A930A}" presName="parTxOnly" presStyleLbl="node1" presStyleIdx="2" presStyleCnt="4">
        <dgm:presLayoutVars>
          <dgm:chMax val="0"/>
          <dgm:chPref val="0"/>
          <dgm:bulletEnabled val="1"/>
        </dgm:presLayoutVars>
      </dgm:prSet>
      <dgm:spPr/>
    </dgm:pt>
    <dgm:pt modelId="{D86BF951-1117-4F0B-A128-1604C9135802}" type="pres">
      <dgm:prSet presAssocID="{CD6AF4AC-4D82-40B7-823A-1FFECBC39A11}" presName="parTxOnlySpace" presStyleCnt="0"/>
      <dgm:spPr/>
    </dgm:pt>
    <dgm:pt modelId="{E18B0683-8A28-4674-97A7-E446944E14D1}" type="pres">
      <dgm:prSet presAssocID="{B9437BFC-E318-4FAB-9780-D8FDFBCB3C48}" presName="parTxOnly" presStyleLbl="node1" presStyleIdx="3" presStyleCnt="4">
        <dgm:presLayoutVars>
          <dgm:chMax val="0"/>
          <dgm:chPref val="0"/>
          <dgm:bulletEnabled val="1"/>
        </dgm:presLayoutVars>
      </dgm:prSet>
      <dgm:spPr/>
    </dgm:pt>
  </dgm:ptLst>
  <dgm:cxnLst>
    <dgm:cxn modelId="{DF6CB054-9567-4A63-B8F4-AB2CFE62B599}" type="presOf" srcId="{E7E25DE3-B702-4ABF-BAB7-D4E1A2EC5AF3}" destId="{334C4F64-7B12-4972-A784-E364347AD6D0}" srcOrd="0" destOrd="0" presId="urn:microsoft.com/office/officeart/2005/8/layout/chevron1"/>
    <dgm:cxn modelId="{3A096E86-FFCE-4EE9-AF51-78D6A521320E}" srcId="{E7E25DE3-B702-4ABF-BAB7-D4E1A2EC5AF3}" destId="{84D56C96-29D4-42F8-8BA1-BCE5734A930A}" srcOrd="2" destOrd="0" parTransId="{813CEA1D-0DD3-4CB9-9DB9-96CBC900E2A9}" sibTransId="{CD6AF4AC-4D82-40B7-823A-1FFECBC39A11}"/>
    <dgm:cxn modelId="{BA5C819A-3051-4BF6-9FD4-770D713CF9AE}" srcId="{E7E25DE3-B702-4ABF-BAB7-D4E1A2EC5AF3}" destId="{6EAC5929-AF2E-4D10-8253-DD72585CBF07}" srcOrd="1" destOrd="0" parTransId="{F57D9B01-506E-412A-AFA4-65103771E3A6}" sibTransId="{C5943229-7094-4490-A34F-722EE32F040E}"/>
    <dgm:cxn modelId="{DD5F08A4-DA7E-44AB-976F-C7DC9A4CEE10}" type="presOf" srcId="{84D56C96-29D4-42F8-8BA1-BCE5734A930A}" destId="{B7F0FECE-234F-45B2-95D7-F968E159871D}" srcOrd="0" destOrd="0" presId="urn:microsoft.com/office/officeart/2005/8/layout/chevron1"/>
    <dgm:cxn modelId="{B43841A5-01E2-4AB8-A224-AFDC5BCC207D}" type="presOf" srcId="{EC9CCEFA-0E2A-4282-89BC-790185FA3856}" destId="{4C3AFB7F-A7CB-4838-B5C9-ABEBFAF0FEE9}" srcOrd="0" destOrd="0" presId="urn:microsoft.com/office/officeart/2005/8/layout/chevron1"/>
    <dgm:cxn modelId="{E76218B4-5B04-40AF-A250-EE344FA77AEA}" srcId="{E7E25DE3-B702-4ABF-BAB7-D4E1A2EC5AF3}" destId="{EC9CCEFA-0E2A-4282-89BC-790185FA3856}" srcOrd="0" destOrd="0" parTransId="{0499D7C2-8529-4CDF-90D3-4A4474C9798E}" sibTransId="{F66E2C35-9784-4FA0-A917-6328554BD9FD}"/>
    <dgm:cxn modelId="{884C2EB7-B04C-4C1A-A78B-E59B3BB4ABFC}" srcId="{E7E25DE3-B702-4ABF-BAB7-D4E1A2EC5AF3}" destId="{B9437BFC-E318-4FAB-9780-D8FDFBCB3C48}" srcOrd="3" destOrd="0" parTransId="{C0F1EC86-533B-4A19-B7AC-719621F96FB2}" sibTransId="{DA8CDE22-47D1-4594-99E1-D84932DB8ACC}"/>
    <dgm:cxn modelId="{A3F338C2-EB84-4FE4-B8B9-1688466B393B}" type="presOf" srcId="{6EAC5929-AF2E-4D10-8253-DD72585CBF07}" destId="{31197F6C-DE61-4DF7-B0D7-FCAD86D64722}" srcOrd="0" destOrd="0" presId="urn:microsoft.com/office/officeart/2005/8/layout/chevron1"/>
    <dgm:cxn modelId="{CFD85BC7-739F-41C4-894B-9646755841BF}" type="presOf" srcId="{B9437BFC-E318-4FAB-9780-D8FDFBCB3C48}" destId="{E18B0683-8A28-4674-97A7-E446944E14D1}" srcOrd="0" destOrd="0" presId="urn:microsoft.com/office/officeart/2005/8/layout/chevron1"/>
    <dgm:cxn modelId="{A83DE7E9-54D8-407A-9A9D-48CAAE59BA61}" type="presParOf" srcId="{334C4F64-7B12-4972-A784-E364347AD6D0}" destId="{4C3AFB7F-A7CB-4838-B5C9-ABEBFAF0FEE9}" srcOrd="0" destOrd="0" presId="urn:microsoft.com/office/officeart/2005/8/layout/chevron1"/>
    <dgm:cxn modelId="{2D06255D-0237-445D-8882-E731157F2B2B}" type="presParOf" srcId="{334C4F64-7B12-4972-A784-E364347AD6D0}" destId="{D68888AA-E397-43B3-9196-F84545B1F979}" srcOrd="1" destOrd="0" presId="urn:microsoft.com/office/officeart/2005/8/layout/chevron1"/>
    <dgm:cxn modelId="{93FFE381-4EB1-4BA0-8612-95A556CE3475}" type="presParOf" srcId="{334C4F64-7B12-4972-A784-E364347AD6D0}" destId="{31197F6C-DE61-4DF7-B0D7-FCAD86D64722}" srcOrd="2" destOrd="0" presId="urn:microsoft.com/office/officeart/2005/8/layout/chevron1"/>
    <dgm:cxn modelId="{D6BBB7D1-24DE-43C8-85A0-EAE645086C82}" type="presParOf" srcId="{334C4F64-7B12-4972-A784-E364347AD6D0}" destId="{1A3DF3B2-8F1E-4AC2-A6D0-ED897111A30C}" srcOrd="3" destOrd="0" presId="urn:microsoft.com/office/officeart/2005/8/layout/chevron1"/>
    <dgm:cxn modelId="{62E6313C-F607-42D9-B243-6EE157EB97F6}" type="presParOf" srcId="{334C4F64-7B12-4972-A784-E364347AD6D0}" destId="{B7F0FECE-234F-45B2-95D7-F968E159871D}" srcOrd="4" destOrd="0" presId="urn:microsoft.com/office/officeart/2005/8/layout/chevron1"/>
    <dgm:cxn modelId="{D0860DE9-AB38-4E0D-85A9-B882447C668F}" type="presParOf" srcId="{334C4F64-7B12-4972-A784-E364347AD6D0}" destId="{D86BF951-1117-4F0B-A128-1604C9135802}" srcOrd="5" destOrd="0" presId="urn:microsoft.com/office/officeart/2005/8/layout/chevron1"/>
    <dgm:cxn modelId="{4257C1F9-F089-41D2-9074-2337222AC3FE}" type="presParOf" srcId="{334C4F64-7B12-4972-A784-E364347AD6D0}" destId="{E18B0683-8A28-4674-97A7-E446944E14D1}"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D315A1-5D39-4319-AC7A-A7CA547F3E8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418B56D6-364E-47ED-BA7D-238FA1335D87}">
      <dgm:prSet phldrT="[Text]"/>
      <dgm:spPr/>
      <dgm:t>
        <a:bodyPr/>
        <a:lstStyle/>
        <a:p>
          <a:r>
            <a:rPr lang="sv-SE" dirty="0">
              <a:effectLst/>
              <a:latin typeface="Aptos" panose="020B0004020202020204" pitchFamily="34" charset="0"/>
              <a:ea typeface="Aptos" panose="020B0004020202020204" pitchFamily="34" charset="0"/>
              <a:cs typeface="Times New Roman" panose="02020603050405020304" pitchFamily="18" charset="0"/>
            </a:rPr>
            <a:t>Teknikutvecklingen</a:t>
          </a:r>
          <a:endParaRPr lang="sv-SE" dirty="0"/>
        </a:p>
      </dgm:t>
    </dgm:pt>
    <dgm:pt modelId="{EFB8D3BF-B34F-41DC-A2C5-DD23442E008E}" type="parTrans" cxnId="{B5377550-26A2-4062-9243-222EF2C4B456}">
      <dgm:prSet/>
      <dgm:spPr/>
      <dgm:t>
        <a:bodyPr/>
        <a:lstStyle/>
        <a:p>
          <a:endParaRPr lang="sv-SE"/>
        </a:p>
      </dgm:t>
    </dgm:pt>
    <dgm:pt modelId="{30F8A576-9BE5-49D6-AC41-5B774AC39428}" type="sibTrans" cxnId="{B5377550-26A2-4062-9243-222EF2C4B456}">
      <dgm:prSet/>
      <dgm:spPr/>
      <dgm:t>
        <a:bodyPr/>
        <a:lstStyle/>
        <a:p>
          <a:endParaRPr lang="sv-SE"/>
        </a:p>
      </dgm:t>
    </dgm:pt>
    <dgm:pt modelId="{C555E8B2-CC9F-4D2D-ACA5-5985BDD84C36}">
      <dgm:prSet phldrT="[Text]"/>
      <dgm:spPr/>
      <dgm:t>
        <a:bodyPr/>
        <a:lstStyle/>
        <a:p>
          <a:pPr>
            <a:buFont typeface="Symbol" panose="05050102010706020507" pitchFamily="18" charset="2"/>
            <a:buChar char=""/>
          </a:pPr>
          <a:r>
            <a:rPr lang="sv-SE" dirty="0">
              <a:effectLst/>
              <a:latin typeface="Aptos" panose="020B0004020202020204" pitchFamily="34" charset="0"/>
              <a:ea typeface="Aptos" panose="020B0004020202020204" pitchFamily="34" charset="0"/>
              <a:cs typeface="Times New Roman" panose="02020603050405020304" pitchFamily="18" charset="0"/>
            </a:rPr>
            <a:t>Förändrade kund/användarbeteenden</a:t>
          </a:r>
          <a:endParaRPr lang="sv-SE" dirty="0"/>
        </a:p>
      </dgm:t>
    </dgm:pt>
    <dgm:pt modelId="{F290D027-83F8-4347-8C6F-F103550572E6}" type="parTrans" cxnId="{A0307AAB-FB0A-494F-B1B8-EC207B274B82}">
      <dgm:prSet/>
      <dgm:spPr/>
      <dgm:t>
        <a:bodyPr/>
        <a:lstStyle/>
        <a:p>
          <a:endParaRPr lang="sv-SE"/>
        </a:p>
      </dgm:t>
    </dgm:pt>
    <dgm:pt modelId="{9FE01EBB-A20E-4E38-8E50-7B53428BB3ED}" type="sibTrans" cxnId="{A0307AAB-FB0A-494F-B1B8-EC207B274B82}">
      <dgm:prSet/>
      <dgm:spPr/>
      <dgm:t>
        <a:bodyPr/>
        <a:lstStyle/>
        <a:p>
          <a:endParaRPr lang="sv-SE"/>
        </a:p>
      </dgm:t>
    </dgm:pt>
    <dgm:pt modelId="{BBE6B4F9-41B0-4C72-9C66-952994E1B2B8}">
      <dgm:prSet phldrT="[Text]"/>
      <dgm:spPr/>
      <dgm:t>
        <a:bodyPr/>
        <a:lstStyle/>
        <a:p>
          <a:pPr>
            <a:buFont typeface="Symbol" panose="05050102010706020507" pitchFamily="18" charset="2"/>
            <a:buChar char=""/>
          </a:pPr>
          <a:r>
            <a:rPr lang="sv-SE" dirty="0">
              <a:effectLst/>
              <a:latin typeface="Aptos" panose="020B0004020202020204" pitchFamily="34" charset="0"/>
              <a:ea typeface="Aptos" panose="020B0004020202020204" pitchFamily="34" charset="0"/>
              <a:cs typeface="Times New Roman" panose="02020603050405020304" pitchFamily="18" charset="0"/>
            </a:rPr>
            <a:t>Nya aktörer på marknaden</a:t>
          </a:r>
          <a:endParaRPr lang="sv-SE" dirty="0"/>
        </a:p>
      </dgm:t>
    </dgm:pt>
    <dgm:pt modelId="{FDB44036-D0EA-4DCA-BEC8-1BCA8FC52F1F}" type="parTrans" cxnId="{BB777C02-9C83-4D94-98D9-D9AC5979D9F7}">
      <dgm:prSet/>
      <dgm:spPr/>
      <dgm:t>
        <a:bodyPr/>
        <a:lstStyle/>
        <a:p>
          <a:endParaRPr lang="sv-SE"/>
        </a:p>
      </dgm:t>
    </dgm:pt>
    <dgm:pt modelId="{AE7401A2-5710-4174-B2A3-B6F85BEA033C}" type="sibTrans" cxnId="{BB777C02-9C83-4D94-98D9-D9AC5979D9F7}">
      <dgm:prSet/>
      <dgm:spPr/>
      <dgm:t>
        <a:bodyPr/>
        <a:lstStyle/>
        <a:p>
          <a:endParaRPr lang="sv-SE"/>
        </a:p>
      </dgm:t>
    </dgm:pt>
    <dgm:pt modelId="{071D508D-C8B5-4393-8177-1EEC383301B9}">
      <dgm:prSet phldrT="[Text]"/>
      <dgm:spPr/>
      <dgm:t>
        <a:bodyPr/>
        <a:lstStyle/>
        <a:p>
          <a:r>
            <a:rPr lang="sv-SE" dirty="0">
              <a:effectLst/>
              <a:latin typeface="Aptos" panose="020B0004020202020204" pitchFamily="34" charset="0"/>
              <a:ea typeface="Aptos" panose="020B0004020202020204" pitchFamily="34" charset="0"/>
              <a:cs typeface="Times New Roman" panose="02020603050405020304" pitchFamily="18" charset="0"/>
            </a:rPr>
            <a:t>Regelverkskrav</a:t>
          </a:r>
          <a:endParaRPr lang="sv-SE" dirty="0"/>
        </a:p>
      </dgm:t>
    </dgm:pt>
    <dgm:pt modelId="{8E1A163E-AE68-47F7-9DF3-7B008239E75C}" type="parTrans" cxnId="{8F73B422-F2DA-4071-8050-67D65B4A40D4}">
      <dgm:prSet/>
      <dgm:spPr/>
      <dgm:t>
        <a:bodyPr/>
        <a:lstStyle/>
        <a:p>
          <a:endParaRPr lang="sv-SE"/>
        </a:p>
      </dgm:t>
    </dgm:pt>
    <dgm:pt modelId="{A4AA5F8D-CE5F-41D1-A4AD-073F8F54B3E3}" type="sibTrans" cxnId="{8F73B422-F2DA-4071-8050-67D65B4A40D4}">
      <dgm:prSet/>
      <dgm:spPr/>
      <dgm:t>
        <a:bodyPr/>
        <a:lstStyle/>
        <a:p>
          <a:endParaRPr lang="sv-SE"/>
        </a:p>
      </dgm:t>
    </dgm:pt>
    <dgm:pt modelId="{B6EDBEF6-59C0-4CC2-85DB-BC57768D5F59}">
      <dgm:prSet phldrT="[Text]"/>
      <dgm:spPr/>
      <dgm:t>
        <a:bodyPr/>
        <a:lstStyle/>
        <a:p>
          <a:pPr>
            <a:buFont typeface="Symbol" panose="05050102010706020507" pitchFamily="18" charset="2"/>
            <a:buChar char=""/>
          </a:pPr>
          <a:r>
            <a:rPr lang="sv-SE">
              <a:effectLst/>
              <a:latin typeface="Aptos" panose="020B0004020202020204" pitchFamily="34" charset="0"/>
              <a:ea typeface="Aptos" panose="020B0004020202020204" pitchFamily="34" charset="0"/>
              <a:cs typeface="Times New Roman" panose="02020603050405020304" pitchFamily="18" charset="0"/>
            </a:rPr>
            <a:t>Externa hot</a:t>
          </a:r>
          <a:endParaRPr lang="sv-SE" dirty="0"/>
        </a:p>
      </dgm:t>
    </dgm:pt>
    <dgm:pt modelId="{474FA05A-6359-4BBB-8B9D-86ED9D7F86A3}" type="parTrans" cxnId="{DAE8D3D3-3F69-4AF5-9869-D7A9DC23B0D4}">
      <dgm:prSet/>
      <dgm:spPr/>
      <dgm:t>
        <a:bodyPr/>
        <a:lstStyle/>
        <a:p>
          <a:endParaRPr lang="sv-SE"/>
        </a:p>
      </dgm:t>
    </dgm:pt>
    <dgm:pt modelId="{5C3A1BEB-2663-46EF-9FE7-C046EBC68313}" type="sibTrans" cxnId="{DAE8D3D3-3F69-4AF5-9869-D7A9DC23B0D4}">
      <dgm:prSet/>
      <dgm:spPr/>
      <dgm:t>
        <a:bodyPr/>
        <a:lstStyle/>
        <a:p>
          <a:endParaRPr lang="sv-SE"/>
        </a:p>
      </dgm:t>
    </dgm:pt>
    <dgm:pt modelId="{8B4EEAA8-0B4A-40DE-89DE-6AA41C96A736}" type="pres">
      <dgm:prSet presAssocID="{B8D315A1-5D39-4319-AC7A-A7CA547F3E85}" presName="Name0" presStyleCnt="0">
        <dgm:presLayoutVars>
          <dgm:chMax val="7"/>
          <dgm:chPref val="7"/>
          <dgm:dir/>
        </dgm:presLayoutVars>
      </dgm:prSet>
      <dgm:spPr/>
    </dgm:pt>
    <dgm:pt modelId="{173FD7F6-8FB9-4877-A3FA-70DE79A9DB5D}" type="pres">
      <dgm:prSet presAssocID="{B8D315A1-5D39-4319-AC7A-A7CA547F3E85}" presName="Name1" presStyleCnt="0"/>
      <dgm:spPr/>
    </dgm:pt>
    <dgm:pt modelId="{E1359D39-799B-456F-87C2-08F00D0898C1}" type="pres">
      <dgm:prSet presAssocID="{B8D315A1-5D39-4319-AC7A-A7CA547F3E85}" presName="cycle" presStyleCnt="0"/>
      <dgm:spPr/>
    </dgm:pt>
    <dgm:pt modelId="{3DFBF9D5-B4E0-49C5-B138-7B375942B33C}" type="pres">
      <dgm:prSet presAssocID="{B8D315A1-5D39-4319-AC7A-A7CA547F3E85}" presName="srcNode" presStyleLbl="node1" presStyleIdx="0" presStyleCnt="5"/>
      <dgm:spPr/>
    </dgm:pt>
    <dgm:pt modelId="{AA15384D-E13B-4C5B-A6E4-695FC5BEB2D8}" type="pres">
      <dgm:prSet presAssocID="{B8D315A1-5D39-4319-AC7A-A7CA547F3E85}" presName="conn" presStyleLbl="parChTrans1D2" presStyleIdx="0" presStyleCnt="1"/>
      <dgm:spPr/>
    </dgm:pt>
    <dgm:pt modelId="{0E41B6C4-0855-4E0C-A283-6E8343097339}" type="pres">
      <dgm:prSet presAssocID="{B8D315A1-5D39-4319-AC7A-A7CA547F3E85}" presName="extraNode" presStyleLbl="node1" presStyleIdx="0" presStyleCnt="5"/>
      <dgm:spPr/>
    </dgm:pt>
    <dgm:pt modelId="{60CEDAEB-ED6F-40F0-91F4-E1E0CC70C549}" type="pres">
      <dgm:prSet presAssocID="{B8D315A1-5D39-4319-AC7A-A7CA547F3E85}" presName="dstNode" presStyleLbl="node1" presStyleIdx="0" presStyleCnt="5"/>
      <dgm:spPr/>
    </dgm:pt>
    <dgm:pt modelId="{66FA4BD9-A250-413E-803F-2F26380C5580}" type="pres">
      <dgm:prSet presAssocID="{418B56D6-364E-47ED-BA7D-238FA1335D87}" presName="text_1" presStyleLbl="node1" presStyleIdx="0" presStyleCnt="5">
        <dgm:presLayoutVars>
          <dgm:bulletEnabled val="1"/>
        </dgm:presLayoutVars>
      </dgm:prSet>
      <dgm:spPr/>
    </dgm:pt>
    <dgm:pt modelId="{9A42CCC5-66D0-4870-B429-63C77E7921C3}" type="pres">
      <dgm:prSet presAssocID="{418B56D6-364E-47ED-BA7D-238FA1335D87}" presName="accent_1" presStyleCnt="0"/>
      <dgm:spPr/>
    </dgm:pt>
    <dgm:pt modelId="{6E073928-5BA4-4C7B-B472-AB35D262A2CD}" type="pres">
      <dgm:prSet presAssocID="{418B56D6-364E-47ED-BA7D-238FA1335D87}" presName="accentRepeatNode" presStyleLbl="solidFgAcc1" presStyleIdx="0" presStyleCnt="5"/>
      <dgm:spPr/>
    </dgm:pt>
    <dgm:pt modelId="{1F30B945-FD54-497B-8445-660E8F8CF6E3}" type="pres">
      <dgm:prSet presAssocID="{C555E8B2-CC9F-4D2D-ACA5-5985BDD84C36}" presName="text_2" presStyleLbl="node1" presStyleIdx="1" presStyleCnt="5">
        <dgm:presLayoutVars>
          <dgm:bulletEnabled val="1"/>
        </dgm:presLayoutVars>
      </dgm:prSet>
      <dgm:spPr/>
    </dgm:pt>
    <dgm:pt modelId="{9E18AD25-5B02-432D-B398-56F0DB62C5D8}" type="pres">
      <dgm:prSet presAssocID="{C555E8B2-CC9F-4D2D-ACA5-5985BDD84C36}" presName="accent_2" presStyleCnt="0"/>
      <dgm:spPr/>
    </dgm:pt>
    <dgm:pt modelId="{D5A17480-3E8B-428F-AD88-F7EAB4D83139}" type="pres">
      <dgm:prSet presAssocID="{C555E8B2-CC9F-4D2D-ACA5-5985BDD84C36}" presName="accentRepeatNode" presStyleLbl="solidFgAcc1" presStyleIdx="1" presStyleCnt="5"/>
      <dgm:spPr/>
    </dgm:pt>
    <dgm:pt modelId="{6C72D162-2A10-4EBB-BB22-759E613B5642}" type="pres">
      <dgm:prSet presAssocID="{BBE6B4F9-41B0-4C72-9C66-952994E1B2B8}" presName="text_3" presStyleLbl="node1" presStyleIdx="2" presStyleCnt="5">
        <dgm:presLayoutVars>
          <dgm:bulletEnabled val="1"/>
        </dgm:presLayoutVars>
      </dgm:prSet>
      <dgm:spPr/>
    </dgm:pt>
    <dgm:pt modelId="{50C07651-A2DA-43DA-A608-167803DF8D4A}" type="pres">
      <dgm:prSet presAssocID="{BBE6B4F9-41B0-4C72-9C66-952994E1B2B8}" presName="accent_3" presStyleCnt="0"/>
      <dgm:spPr/>
    </dgm:pt>
    <dgm:pt modelId="{0DB9C1BC-CDB8-4387-9E69-A7BF00C785BE}" type="pres">
      <dgm:prSet presAssocID="{BBE6B4F9-41B0-4C72-9C66-952994E1B2B8}" presName="accentRepeatNode" presStyleLbl="solidFgAcc1" presStyleIdx="2" presStyleCnt="5"/>
      <dgm:spPr/>
    </dgm:pt>
    <dgm:pt modelId="{A15808A4-C395-484A-B961-E8ABEF92AA8B}" type="pres">
      <dgm:prSet presAssocID="{071D508D-C8B5-4393-8177-1EEC383301B9}" presName="text_4" presStyleLbl="node1" presStyleIdx="3" presStyleCnt="5">
        <dgm:presLayoutVars>
          <dgm:bulletEnabled val="1"/>
        </dgm:presLayoutVars>
      </dgm:prSet>
      <dgm:spPr/>
    </dgm:pt>
    <dgm:pt modelId="{75597B8F-F6E6-4D60-8897-AFFFCFFE98EE}" type="pres">
      <dgm:prSet presAssocID="{071D508D-C8B5-4393-8177-1EEC383301B9}" presName="accent_4" presStyleCnt="0"/>
      <dgm:spPr/>
    </dgm:pt>
    <dgm:pt modelId="{9DA708C5-09D9-4038-A990-FD0A11E7BC99}" type="pres">
      <dgm:prSet presAssocID="{071D508D-C8B5-4393-8177-1EEC383301B9}" presName="accentRepeatNode" presStyleLbl="solidFgAcc1" presStyleIdx="3" presStyleCnt="5"/>
      <dgm:spPr/>
    </dgm:pt>
    <dgm:pt modelId="{861C361C-B993-41DD-A73B-7249826F884F}" type="pres">
      <dgm:prSet presAssocID="{B6EDBEF6-59C0-4CC2-85DB-BC57768D5F59}" presName="text_5" presStyleLbl="node1" presStyleIdx="4" presStyleCnt="5">
        <dgm:presLayoutVars>
          <dgm:bulletEnabled val="1"/>
        </dgm:presLayoutVars>
      </dgm:prSet>
      <dgm:spPr/>
    </dgm:pt>
    <dgm:pt modelId="{4FB6A822-B7F9-4C02-B7F9-3E65DEE7B3F4}" type="pres">
      <dgm:prSet presAssocID="{B6EDBEF6-59C0-4CC2-85DB-BC57768D5F59}" presName="accent_5" presStyleCnt="0"/>
      <dgm:spPr/>
    </dgm:pt>
    <dgm:pt modelId="{6705ACBD-A56C-44E5-BCB6-58240FF828C5}" type="pres">
      <dgm:prSet presAssocID="{B6EDBEF6-59C0-4CC2-85DB-BC57768D5F59}" presName="accentRepeatNode" presStyleLbl="solidFgAcc1" presStyleIdx="4" presStyleCnt="5"/>
      <dgm:spPr/>
    </dgm:pt>
  </dgm:ptLst>
  <dgm:cxnLst>
    <dgm:cxn modelId="{BB777C02-9C83-4D94-98D9-D9AC5979D9F7}" srcId="{B8D315A1-5D39-4319-AC7A-A7CA547F3E85}" destId="{BBE6B4F9-41B0-4C72-9C66-952994E1B2B8}" srcOrd="2" destOrd="0" parTransId="{FDB44036-D0EA-4DCA-BEC8-1BCA8FC52F1F}" sibTransId="{AE7401A2-5710-4174-B2A3-B6F85BEA033C}"/>
    <dgm:cxn modelId="{8F73B422-F2DA-4071-8050-67D65B4A40D4}" srcId="{B8D315A1-5D39-4319-AC7A-A7CA547F3E85}" destId="{071D508D-C8B5-4393-8177-1EEC383301B9}" srcOrd="3" destOrd="0" parTransId="{8E1A163E-AE68-47F7-9DF3-7B008239E75C}" sibTransId="{A4AA5F8D-CE5F-41D1-A4AD-073F8F54B3E3}"/>
    <dgm:cxn modelId="{2CB96F70-14D6-4E79-A57E-0A9DCCFCB863}" type="presOf" srcId="{30F8A576-9BE5-49D6-AC41-5B774AC39428}" destId="{AA15384D-E13B-4C5B-A6E4-695FC5BEB2D8}" srcOrd="0" destOrd="0" presId="urn:microsoft.com/office/officeart/2008/layout/VerticalCurvedList"/>
    <dgm:cxn modelId="{B5377550-26A2-4062-9243-222EF2C4B456}" srcId="{B8D315A1-5D39-4319-AC7A-A7CA547F3E85}" destId="{418B56D6-364E-47ED-BA7D-238FA1335D87}" srcOrd="0" destOrd="0" parTransId="{EFB8D3BF-B34F-41DC-A2C5-DD23442E008E}" sibTransId="{30F8A576-9BE5-49D6-AC41-5B774AC39428}"/>
    <dgm:cxn modelId="{0ACCB452-7307-417C-885D-718694597A68}" type="presOf" srcId="{071D508D-C8B5-4393-8177-1EEC383301B9}" destId="{A15808A4-C395-484A-B961-E8ABEF92AA8B}" srcOrd="0" destOrd="0" presId="urn:microsoft.com/office/officeart/2008/layout/VerticalCurvedList"/>
    <dgm:cxn modelId="{15E38A55-1A22-46C3-8618-7AABE25D56B1}" type="presOf" srcId="{B8D315A1-5D39-4319-AC7A-A7CA547F3E85}" destId="{8B4EEAA8-0B4A-40DE-89DE-6AA41C96A736}" srcOrd="0" destOrd="0" presId="urn:microsoft.com/office/officeart/2008/layout/VerticalCurvedList"/>
    <dgm:cxn modelId="{8F93568C-0057-4CD1-9A8F-4C14E0F4B080}" type="presOf" srcId="{B6EDBEF6-59C0-4CC2-85DB-BC57768D5F59}" destId="{861C361C-B993-41DD-A73B-7249826F884F}" srcOrd="0" destOrd="0" presId="urn:microsoft.com/office/officeart/2008/layout/VerticalCurvedList"/>
    <dgm:cxn modelId="{A0307AAB-FB0A-494F-B1B8-EC207B274B82}" srcId="{B8D315A1-5D39-4319-AC7A-A7CA547F3E85}" destId="{C555E8B2-CC9F-4D2D-ACA5-5985BDD84C36}" srcOrd="1" destOrd="0" parTransId="{F290D027-83F8-4347-8C6F-F103550572E6}" sibTransId="{9FE01EBB-A20E-4E38-8E50-7B53428BB3ED}"/>
    <dgm:cxn modelId="{B9FE6CC5-7CD0-47EC-9251-6E74E2F33AD7}" type="presOf" srcId="{C555E8B2-CC9F-4D2D-ACA5-5985BDD84C36}" destId="{1F30B945-FD54-497B-8445-660E8F8CF6E3}" srcOrd="0" destOrd="0" presId="urn:microsoft.com/office/officeart/2008/layout/VerticalCurvedList"/>
    <dgm:cxn modelId="{DAE8D3D3-3F69-4AF5-9869-D7A9DC23B0D4}" srcId="{B8D315A1-5D39-4319-AC7A-A7CA547F3E85}" destId="{B6EDBEF6-59C0-4CC2-85DB-BC57768D5F59}" srcOrd="4" destOrd="0" parTransId="{474FA05A-6359-4BBB-8B9D-86ED9D7F86A3}" sibTransId="{5C3A1BEB-2663-46EF-9FE7-C046EBC68313}"/>
    <dgm:cxn modelId="{0D6366DF-0870-427F-843F-E46C7E53DC68}" type="presOf" srcId="{418B56D6-364E-47ED-BA7D-238FA1335D87}" destId="{66FA4BD9-A250-413E-803F-2F26380C5580}" srcOrd="0" destOrd="0" presId="urn:microsoft.com/office/officeart/2008/layout/VerticalCurvedList"/>
    <dgm:cxn modelId="{A56F8AF0-3C71-4F5A-9C02-A7486408F4C2}" type="presOf" srcId="{BBE6B4F9-41B0-4C72-9C66-952994E1B2B8}" destId="{6C72D162-2A10-4EBB-BB22-759E613B5642}" srcOrd="0" destOrd="0" presId="urn:microsoft.com/office/officeart/2008/layout/VerticalCurvedList"/>
    <dgm:cxn modelId="{1384EF5E-93D5-45CE-90F4-C249F2A274FA}" type="presParOf" srcId="{8B4EEAA8-0B4A-40DE-89DE-6AA41C96A736}" destId="{173FD7F6-8FB9-4877-A3FA-70DE79A9DB5D}" srcOrd="0" destOrd="0" presId="urn:microsoft.com/office/officeart/2008/layout/VerticalCurvedList"/>
    <dgm:cxn modelId="{11FF0A83-FDF8-419C-B8EA-E36E93755409}" type="presParOf" srcId="{173FD7F6-8FB9-4877-A3FA-70DE79A9DB5D}" destId="{E1359D39-799B-456F-87C2-08F00D0898C1}" srcOrd="0" destOrd="0" presId="urn:microsoft.com/office/officeart/2008/layout/VerticalCurvedList"/>
    <dgm:cxn modelId="{CC90416A-D567-4E0D-AE29-02FF7DC694E5}" type="presParOf" srcId="{E1359D39-799B-456F-87C2-08F00D0898C1}" destId="{3DFBF9D5-B4E0-49C5-B138-7B375942B33C}" srcOrd="0" destOrd="0" presId="urn:microsoft.com/office/officeart/2008/layout/VerticalCurvedList"/>
    <dgm:cxn modelId="{E604D5D7-0D63-48D8-BBB5-EC1B7E7A5283}" type="presParOf" srcId="{E1359D39-799B-456F-87C2-08F00D0898C1}" destId="{AA15384D-E13B-4C5B-A6E4-695FC5BEB2D8}" srcOrd="1" destOrd="0" presId="urn:microsoft.com/office/officeart/2008/layout/VerticalCurvedList"/>
    <dgm:cxn modelId="{6A51C2ED-5B60-4191-BF23-852A0C319FFB}" type="presParOf" srcId="{E1359D39-799B-456F-87C2-08F00D0898C1}" destId="{0E41B6C4-0855-4E0C-A283-6E8343097339}" srcOrd="2" destOrd="0" presId="urn:microsoft.com/office/officeart/2008/layout/VerticalCurvedList"/>
    <dgm:cxn modelId="{71A3B6DA-4487-49DB-9372-2C336C1BF638}" type="presParOf" srcId="{E1359D39-799B-456F-87C2-08F00D0898C1}" destId="{60CEDAEB-ED6F-40F0-91F4-E1E0CC70C549}" srcOrd="3" destOrd="0" presId="urn:microsoft.com/office/officeart/2008/layout/VerticalCurvedList"/>
    <dgm:cxn modelId="{B0376DAF-B6C9-40BE-BA92-B01102E38F7B}" type="presParOf" srcId="{173FD7F6-8FB9-4877-A3FA-70DE79A9DB5D}" destId="{66FA4BD9-A250-413E-803F-2F26380C5580}" srcOrd="1" destOrd="0" presId="urn:microsoft.com/office/officeart/2008/layout/VerticalCurvedList"/>
    <dgm:cxn modelId="{7D33BC2A-B858-488F-8DE0-DAD638795B03}" type="presParOf" srcId="{173FD7F6-8FB9-4877-A3FA-70DE79A9DB5D}" destId="{9A42CCC5-66D0-4870-B429-63C77E7921C3}" srcOrd="2" destOrd="0" presId="urn:microsoft.com/office/officeart/2008/layout/VerticalCurvedList"/>
    <dgm:cxn modelId="{05A7E480-FFAC-491F-9A6B-26536C033E2D}" type="presParOf" srcId="{9A42CCC5-66D0-4870-B429-63C77E7921C3}" destId="{6E073928-5BA4-4C7B-B472-AB35D262A2CD}" srcOrd="0" destOrd="0" presId="urn:microsoft.com/office/officeart/2008/layout/VerticalCurvedList"/>
    <dgm:cxn modelId="{DBFCF1E3-FC50-4C96-A024-7D8E888FF207}" type="presParOf" srcId="{173FD7F6-8FB9-4877-A3FA-70DE79A9DB5D}" destId="{1F30B945-FD54-497B-8445-660E8F8CF6E3}" srcOrd="3" destOrd="0" presId="urn:microsoft.com/office/officeart/2008/layout/VerticalCurvedList"/>
    <dgm:cxn modelId="{72D75451-4189-4DC4-85F5-80F3BED2A7EE}" type="presParOf" srcId="{173FD7F6-8FB9-4877-A3FA-70DE79A9DB5D}" destId="{9E18AD25-5B02-432D-B398-56F0DB62C5D8}" srcOrd="4" destOrd="0" presId="urn:microsoft.com/office/officeart/2008/layout/VerticalCurvedList"/>
    <dgm:cxn modelId="{E7637E2C-856D-4A74-9A3E-9F60D8E365AB}" type="presParOf" srcId="{9E18AD25-5B02-432D-B398-56F0DB62C5D8}" destId="{D5A17480-3E8B-428F-AD88-F7EAB4D83139}" srcOrd="0" destOrd="0" presId="urn:microsoft.com/office/officeart/2008/layout/VerticalCurvedList"/>
    <dgm:cxn modelId="{515E65A0-AF70-4BCB-AB63-4C5BC96106AB}" type="presParOf" srcId="{173FD7F6-8FB9-4877-A3FA-70DE79A9DB5D}" destId="{6C72D162-2A10-4EBB-BB22-759E613B5642}" srcOrd="5" destOrd="0" presId="urn:microsoft.com/office/officeart/2008/layout/VerticalCurvedList"/>
    <dgm:cxn modelId="{42237848-23BD-4328-854E-B22B7B47B588}" type="presParOf" srcId="{173FD7F6-8FB9-4877-A3FA-70DE79A9DB5D}" destId="{50C07651-A2DA-43DA-A608-167803DF8D4A}" srcOrd="6" destOrd="0" presId="urn:microsoft.com/office/officeart/2008/layout/VerticalCurvedList"/>
    <dgm:cxn modelId="{DFD5C5BE-62D4-4502-BFD3-7412F47B65C6}" type="presParOf" srcId="{50C07651-A2DA-43DA-A608-167803DF8D4A}" destId="{0DB9C1BC-CDB8-4387-9E69-A7BF00C785BE}" srcOrd="0" destOrd="0" presId="urn:microsoft.com/office/officeart/2008/layout/VerticalCurvedList"/>
    <dgm:cxn modelId="{02C3022A-7A63-481F-9735-7A55B45082B1}" type="presParOf" srcId="{173FD7F6-8FB9-4877-A3FA-70DE79A9DB5D}" destId="{A15808A4-C395-484A-B961-E8ABEF92AA8B}" srcOrd="7" destOrd="0" presId="urn:microsoft.com/office/officeart/2008/layout/VerticalCurvedList"/>
    <dgm:cxn modelId="{EE756200-105A-438A-8C4C-507C138BFCBC}" type="presParOf" srcId="{173FD7F6-8FB9-4877-A3FA-70DE79A9DB5D}" destId="{75597B8F-F6E6-4D60-8897-AFFFCFFE98EE}" srcOrd="8" destOrd="0" presId="urn:microsoft.com/office/officeart/2008/layout/VerticalCurvedList"/>
    <dgm:cxn modelId="{BA320465-0F4D-403E-A215-48A402F51377}" type="presParOf" srcId="{75597B8F-F6E6-4D60-8897-AFFFCFFE98EE}" destId="{9DA708C5-09D9-4038-A990-FD0A11E7BC99}" srcOrd="0" destOrd="0" presId="urn:microsoft.com/office/officeart/2008/layout/VerticalCurvedList"/>
    <dgm:cxn modelId="{3EA33F2F-3887-46DC-A992-6970A515034C}" type="presParOf" srcId="{173FD7F6-8FB9-4877-A3FA-70DE79A9DB5D}" destId="{861C361C-B993-41DD-A73B-7249826F884F}" srcOrd="9" destOrd="0" presId="urn:microsoft.com/office/officeart/2008/layout/VerticalCurvedList"/>
    <dgm:cxn modelId="{1F19E395-3BF2-444E-85B7-AC9B03425A73}" type="presParOf" srcId="{173FD7F6-8FB9-4877-A3FA-70DE79A9DB5D}" destId="{4FB6A822-B7F9-4C02-B7F9-3E65DEE7B3F4}" srcOrd="10" destOrd="0" presId="urn:microsoft.com/office/officeart/2008/layout/VerticalCurvedList"/>
    <dgm:cxn modelId="{E2E4034E-97AF-460C-8049-2421D161BF5F}" type="presParOf" srcId="{4FB6A822-B7F9-4C02-B7F9-3E65DEE7B3F4}" destId="{6705ACBD-A56C-44E5-BCB6-58240FF828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EF97DF-4361-4CA7-83CC-5E805DF3861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sv-SE"/>
        </a:p>
      </dgm:t>
    </dgm:pt>
    <dgm:pt modelId="{8E8587DD-332A-48AA-B635-914C1187BCE6}">
      <dgm:prSet phldrT="[Text]"/>
      <dgm:spPr/>
      <dgm:t>
        <a:bodyPr/>
        <a:lstStyle/>
        <a:p>
          <a:pPr>
            <a:buNone/>
          </a:pPr>
          <a:r>
            <a:rPr lang="sv-SE" b="1" dirty="0"/>
            <a:t>Beroende och tillhörighet (</a:t>
          </a:r>
          <a:r>
            <a:rPr lang="sv-SE" b="1" dirty="0" err="1"/>
            <a:t>Forming</a:t>
          </a:r>
          <a:r>
            <a:rPr lang="sv-SE" b="1" dirty="0"/>
            <a:t>)</a:t>
          </a:r>
          <a:endParaRPr lang="sv-SE" dirty="0"/>
        </a:p>
      </dgm:t>
    </dgm:pt>
    <dgm:pt modelId="{8A2BC58C-08F4-4C61-9999-7E4BC5B8A0C0}" type="parTrans" cxnId="{B6232823-CE20-4EB8-BF6F-1CEADE532680}">
      <dgm:prSet/>
      <dgm:spPr/>
      <dgm:t>
        <a:bodyPr/>
        <a:lstStyle/>
        <a:p>
          <a:endParaRPr lang="sv-SE"/>
        </a:p>
      </dgm:t>
    </dgm:pt>
    <dgm:pt modelId="{D94FFD6E-1A88-49C8-8A25-F0FD89881199}" type="sibTrans" cxnId="{B6232823-CE20-4EB8-BF6F-1CEADE532680}">
      <dgm:prSet/>
      <dgm:spPr/>
      <dgm:t>
        <a:bodyPr/>
        <a:lstStyle/>
        <a:p>
          <a:endParaRPr lang="sv-SE"/>
        </a:p>
      </dgm:t>
    </dgm:pt>
    <dgm:pt modelId="{908322C7-C12C-41BB-8D5E-61A6A9FC51B6}">
      <dgm:prSet phldrT="[Text]"/>
      <dgm:spPr/>
      <dgm:t>
        <a:bodyPr/>
        <a:lstStyle/>
        <a:p>
          <a:r>
            <a:rPr lang="sv-SE" b="1" dirty="0"/>
            <a:t>Konflikt (</a:t>
          </a:r>
          <a:r>
            <a:rPr lang="sv-SE" b="1" dirty="0" err="1"/>
            <a:t>Storming</a:t>
          </a:r>
          <a:r>
            <a:rPr lang="sv-SE" b="1" dirty="0"/>
            <a:t>)</a:t>
          </a:r>
          <a:endParaRPr lang="sv-SE" dirty="0"/>
        </a:p>
      </dgm:t>
    </dgm:pt>
    <dgm:pt modelId="{B47E21DF-A4D2-466B-B0B4-F5452C982EF3}" type="parTrans" cxnId="{49818AB4-1CE9-444D-A3AA-68A93B58ECCC}">
      <dgm:prSet/>
      <dgm:spPr/>
      <dgm:t>
        <a:bodyPr/>
        <a:lstStyle/>
        <a:p>
          <a:endParaRPr lang="sv-SE"/>
        </a:p>
      </dgm:t>
    </dgm:pt>
    <dgm:pt modelId="{DC3FB5B0-DACA-485D-89EE-F2EB0F561373}" type="sibTrans" cxnId="{49818AB4-1CE9-444D-A3AA-68A93B58ECCC}">
      <dgm:prSet/>
      <dgm:spPr/>
      <dgm:t>
        <a:bodyPr/>
        <a:lstStyle/>
        <a:p>
          <a:endParaRPr lang="sv-SE"/>
        </a:p>
      </dgm:t>
    </dgm:pt>
    <dgm:pt modelId="{DCA82E2D-7A7D-4AE1-AB59-8C76F17D0F51}">
      <dgm:prSet phldrT="[Text]"/>
      <dgm:spPr/>
      <dgm:t>
        <a:bodyPr/>
        <a:lstStyle/>
        <a:p>
          <a:pPr>
            <a:buNone/>
          </a:pPr>
          <a:r>
            <a:rPr lang="sv-SE" b="1" dirty="0"/>
            <a:t>Tillit och struktur (</a:t>
          </a:r>
          <a:r>
            <a:rPr lang="sv-SE" b="1" dirty="0" err="1"/>
            <a:t>Norming</a:t>
          </a:r>
          <a:r>
            <a:rPr lang="sv-SE" b="1" dirty="0"/>
            <a:t>)</a:t>
          </a:r>
          <a:endParaRPr lang="sv-SE" dirty="0"/>
        </a:p>
      </dgm:t>
    </dgm:pt>
    <dgm:pt modelId="{B88153F8-B75F-4740-8EFE-A027C8DAA27F}" type="parTrans" cxnId="{27AF8DF6-28CB-46C7-BE91-4F737F841851}">
      <dgm:prSet/>
      <dgm:spPr/>
      <dgm:t>
        <a:bodyPr/>
        <a:lstStyle/>
        <a:p>
          <a:endParaRPr lang="sv-SE"/>
        </a:p>
      </dgm:t>
    </dgm:pt>
    <dgm:pt modelId="{AEEE98AC-1524-46BA-A05C-A359A44A9596}" type="sibTrans" cxnId="{27AF8DF6-28CB-46C7-BE91-4F737F841851}">
      <dgm:prSet/>
      <dgm:spPr/>
      <dgm:t>
        <a:bodyPr/>
        <a:lstStyle/>
        <a:p>
          <a:endParaRPr lang="sv-SE"/>
        </a:p>
      </dgm:t>
    </dgm:pt>
    <dgm:pt modelId="{F2D7BF7E-26AA-4BAF-A0A2-E77AFCA91879}">
      <dgm:prSet phldrT="[Text]"/>
      <dgm:spPr/>
      <dgm:t>
        <a:bodyPr/>
        <a:lstStyle/>
        <a:p>
          <a:pPr>
            <a:buNone/>
          </a:pPr>
          <a:r>
            <a:rPr lang="sv-SE" b="1" dirty="0"/>
            <a:t>Arbete och produktivitet (</a:t>
          </a:r>
          <a:r>
            <a:rPr lang="sv-SE" b="1" dirty="0" err="1"/>
            <a:t>Performing</a:t>
          </a:r>
          <a:r>
            <a:rPr lang="sv-SE" b="1" dirty="0"/>
            <a:t>)</a:t>
          </a:r>
          <a:endParaRPr lang="sv-SE" dirty="0"/>
        </a:p>
      </dgm:t>
    </dgm:pt>
    <dgm:pt modelId="{CEEDA79E-1D11-49B9-A629-A4C6657F80B8}" type="parTrans" cxnId="{3C954CF5-A333-4B03-85B4-664F30F06C00}">
      <dgm:prSet/>
      <dgm:spPr/>
      <dgm:t>
        <a:bodyPr/>
        <a:lstStyle/>
        <a:p>
          <a:endParaRPr lang="sv-SE"/>
        </a:p>
      </dgm:t>
    </dgm:pt>
    <dgm:pt modelId="{F065F3C3-6BD3-4706-9D1F-F3F822CB86F0}" type="sibTrans" cxnId="{3C954CF5-A333-4B03-85B4-664F30F06C00}">
      <dgm:prSet/>
      <dgm:spPr/>
      <dgm:t>
        <a:bodyPr/>
        <a:lstStyle/>
        <a:p>
          <a:endParaRPr lang="sv-SE"/>
        </a:p>
      </dgm:t>
    </dgm:pt>
    <dgm:pt modelId="{7E729D8C-85E4-4E57-BC16-AAA813CE8D9A}">
      <dgm:prSet phldrT="[Text]"/>
      <dgm:spPr/>
      <dgm:t>
        <a:bodyPr/>
        <a:lstStyle/>
        <a:p>
          <a:pPr>
            <a:buNone/>
          </a:pPr>
          <a:r>
            <a:rPr lang="sv-SE" b="1"/>
            <a:t>Avslut (Adjourning) </a:t>
          </a:r>
          <a:endParaRPr lang="sv-SE" dirty="0"/>
        </a:p>
      </dgm:t>
    </dgm:pt>
    <dgm:pt modelId="{FFEB7C36-1634-483D-8461-659CB5440BEE}" type="parTrans" cxnId="{78DFC0C9-C589-47EE-AEDC-1A534E4C25EE}">
      <dgm:prSet/>
      <dgm:spPr/>
    </dgm:pt>
    <dgm:pt modelId="{E14B37CF-99EE-4475-8F15-D8051AF4E0B9}" type="sibTrans" cxnId="{78DFC0C9-C589-47EE-AEDC-1A534E4C25EE}">
      <dgm:prSet/>
      <dgm:spPr/>
    </dgm:pt>
    <dgm:pt modelId="{70D20527-3B24-43CB-8E0C-34BD9C7BAF26}" type="pres">
      <dgm:prSet presAssocID="{96EF97DF-4361-4CA7-83CC-5E805DF38615}" presName="Name0" presStyleCnt="0">
        <dgm:presLayoutVars>
          <dgm:dir/>
          <dgm:resizeHandles val="exact"/>
        </dgm:presLayoutVars>
      </dgm:prSet>
      <dgm:spPr/>
    </dgm:pt>
    <dgm:pt modelId="{B3AFDAE4-C24A-4704-A658-BEF58E31D2E0}" type="pres">
      <dgm:prSet presAssocID="{8E8587DD-332A-48AA-B635-914C1187BCE6}" presName="Name5" presStyleLbl="vennNode1" presStyleIdx="0" presStyleCnt="5">
        <dgm:presLayoutVars>
          <dgm:bulletEnabled val="1"/>
        </dgm:presLayoutVars>
      </dgm:prSet>
      <dgm:spPr/>
    </dgm:pt>
    <dgm:pt modelId="{6E75EB63-682E-412C-8468-EB4E014129BB}" type="pres">
      <dgm:prSet presAssocID="{D94FFD6E-1A88-49C8-8A25-F0FD89881199}" presName="space" presStyleCnt="0"/>
      <dgm:spPr/>
    </dgm:pt>
    <dgm:pt modelId="{8D3647C3-C31B-428E-BFBE-43CE6777FCC7}" type="pres">
      <dgm:prSet presAssocID="{908322C7-C12C-41BB-8D5E-61A6A9FC51B6}" presName="Name5" presStyleLbl="vennNode1" presStyleIdx="1" presStyleCnt="5">
        <dgm:presLayoutVars>
          <dgm:bulletEnabled val="1"/>
        </dgm:presLayoutVars>
      </dgm:prSet>
      <dgm:spPr/>
    </dgm:pt>
    <dgm:pt modelId="{3FCA348F-C7D5-4A7A-A97A-78EA4F044AD3}" type="pres">
      <dgm:prSet presAssocID="{DC3FB5B0-DACA-485D-89EE-F2EB0F561373}" presName="space" presStyleCnt="0"/>
      <dgm:spPr/>
    </dgm:pt>
    <dgm:pt modelId="{59F77F39-B059-4107-B31E-549A34339B9A}" type="pres">
      <dgm:prSet presAssocID="{DCA82E2D-7A7D-4AE1-AB59-8C76F17D0F51}" presName="Name5" presStyleLbl="vennNode1" presStyleIdx="2" presStyleCnt="5">
        <dgm:presLayoutVars>
          <dgm:bulletEnabled val="1"/>
        </dgm:presLayoutVars>
      </dgm:prSet>
      <dgm:spPr/>
    </dgm:pt>
    <dgm:pt modelId="{3DAE7351-5441-484B-9686-7C9268142A6C}" type="pres">
      <dgm:prSet presAssocID="{AEEE98AC-1524-46BA-A05C-A359A44A9596}" presName="space" presStyleCnt="0"/>
      <dgm:spPr/>
    </dgm:pt>
    <dgm:pt modelId="{CCDCF0B9-E84A-43EF-8C2A-60B5B4BD34C2}" type="pres">
      <dgm:prSet presAssocID="{F2D7BF7E-26AA-4BAF-A0A2-E77AFCA91879}" presName="Name5" presStyleLbl="vennNode1" presStyleIdx="3" presStyleCnt="5">
        <dgm:presLayoutVars>
          <dgm:bulletEnabled val="1"/>
        </dgm:presLayoutVars>
      </dgm:prSet>
      <dgm:spPr/>
    </dgm:pt>
    <dgm:pt modelId="{320B9D61-E9F8-4078-BAAD-7D5FE8690C4D}" type="pres">
      <dgm:prSet presAssocID="{F065F3C3-6BD3-4706-9D1F-F3F822CB86F0}" presName="space" presStyleCnt="0"/>
      <dgm:spPr/>
    </dgm:pt>
    <dgm:pt modelId="{DBF937F6-4887-4557-90DA-AE6DB2BE69EF}" type="pres">
      <dgm:prSet presAssocID="{7E729D8C-85E4-4E57-BC16-AAA813CE8D9A}" presName="Name5" presStyleLbl="vennNode1" presStyleIdx="4" presStyleCnt="5">
        <dgm:presLayoutVars>
          <dgm:bulletEnabled val="1"/>
        </dgm:presLayoutVars>
      </dgm:prSet>
      <dgm:spPr/>
    </dgm:pt>
  </dgm:ptLst>
  <dgm:cxnLst>
    <dgm:cxn modelId="{B6232823-CE20-4EB8-BF6F-1CEADE532680}" srcId="{96EF97DF-4361-4CA7-83CC-5E805DF38615}" destId="{8E8587DD-332A-48AA-B635-914C1187BCE6}" srcOrd="0" destOrd="0" parTransId="{8A2BC58C-08F4-4C61-9999-7E4BC5B8A0C0}" sibTransId="{D94FFD6E-1A88-49C8-8A25-F0FD89881199}"/>
    <dgm:cxn modelId="{C5683826-5D9C-415E-A078-5AA68393D864}" type="presOf" srcId="{7E729D8C-85E4-4E57-BC16-AAA813CE8D9A}" destId="{DBF937F6-4887-4557-90DA-AE6DB2BE69EF}" srcOrd="0" destOrd="0" presId="urn:microsoft.com/office/officeart/2005/8/layout/venn3"/>
    <dgm:cxn modelId="{0D844F34-9823-4AA7-BE20-6AB2825D9B86}" type="presOf" srcId="{8E8587DD-332A-48AA-B635-914C1187BCE6}" destId="{B3AFDAE4-C24A-4704-A658-BEF58E31D2E0}" srcOrd="0" destOrd="0" presId="urn:microsoft.com/office/officeart/2005/8/layout/venn3"/>
    <dgm:cxn modelId="{0C5DE45E-62F5-48C1-8D08-57A595DF5095}" type="presOf" srcId="{F2D7BF7E-26AA-4BAF-A0A2-E77AFCA91879}" destId="{CCDCF0B9-E84A-43EF-8C2A-60B5B4BD34C2}" srcOrd="0" destOrd="0" presId="urn:microsoft.com/office/officeart/2005/8/layout/venn3"/>
    <dgm:cxn modelId="{4C2BCD66-156F-4811-9DCB-A85FCB929E0B}" type="presOf" srcId="{DCA82E2D-7A7D-4AE1-AB59-8C76F17D0F51}" destId="{59F77F39-B059-4107-B31E-549A34339B9A}" srcOrd="0" destOrd="0" presId="urn:microsoft.com/office/officeart/2005/8/layout/venn3"/>
    <dgm:cxn modelId="{AD4D4751-CADB-4E1E-BDA3-FF49990C5D7D}" type="presOf" srcId="{96EF97DF-4361-4CA7-83CC-5E805DF38615}" destId="{70D20527-3B24-43CB-8E0C-34BD9C7BAF26}" srcOrd="0" destOrd="0" presId="urn:microsoft.com/office/officeart/2005/8/layout/venn3"/>
    <dgm:cxn modelId="{49818AB4-1CE9-444D-A3AA-68A93B58ECCC}" srcId="{96EF97DF-4361-4CA7-83CC-5E805DF38615}" destId="{908322C7-C12C-41BB-8D5E-61A6A9FC51B6}" srcOrd="1" destOrd="0" parTransId="{B47E21DF-A4D2-466B-B0B4-F5452C982EF3}" sibTransId="{DC3FB5B0-DACA-485D-89EE-F2EB0F561373}"/>
    <dgm:cxn modelId="{3140A9BE-1DAD-49F7-966A-42EB35804FE4}" type="presOf" srcId="{908322C7-C12C-41BB-8D5E-61A6A9FC51B6}" destId="{8D3647C3-C31B-428E-BFBE-43CE6777FCC7}" srcOrd="0" destOrd="0" presId="urn:microsoft.com/office/officeart/2005/8/layout/venn3"/>
    <dgm:cxn modelId="{78DFC0C9-C589-47EE-AEDC-1A534E4C25EE}" srcId="{96EF97DF-4361-4CA7-83CC-5E805DF38615}" destId="{7E729D8C-85E4-4E57-BC16-AAA813CE8D9A}" srcOrd="4" destOrd="0" parTransId="{FFEB7C36-1634-483D-8461-659CB5440BEE}" sibTransId="{E14B37CF-99EE-4475-8F15-D8051AF4E0B9}"/>
    <dgm:cxn modelId="{3C954CF5-A333-4B03-85B4-664F30F06C00}" srcId="{96EF97DF-4361-4CA7-83CC-5E805DF38615}" destId="{F2D7BF7E-26AA-4BAF-A0A2-E77AFCA91879}" srcOrd="3" destOrd="0" parTransId="{CEEDA79E-1D11-49B9-A629-A4C6657F80B8}" sibTransId="{F065F3C3-6BD3-4706-9D1F-F3F822CB86F0}"/>
    <dgm:cxn modelId="{27AF8DF6-28CB-46C7-BE91-4F737F841851}" srcId="{96EF97DF-4361-4CA7-83CC-5E805DF38615}" destId="{DCA82E2D-7A7D-4AE1-AB59-8C76F17D0F51}" srcOrd="2" destOrd="0" parTransId="{B88153F8-B75F-4740-8EFE-A027C8DAA27F}" sibTransId="{AEEE98AC-1524-46BA-A05C-A359A44A9596}"/>
    <dgm:cxn modelId="{FADB071D-ED42-495F-BFBC-38ECBE0F637A}" type="presParOf" srcId="{70D20527-3B24-43CB-8E0C-34BD9C7BAF26}" destId="{B3AFDAE4-C24A-4704-A658-BEF58E31D2E0}" srcOrd="0" destOrd="0" presId="urn:microsoft.com/office/officeart/2005/8/layout/venn3"/>
    <dgm:cxn modelId="{B343A407-0BBF-494E-98E2-7E35308CB142}" type="presParOf" srcId="{70D20527-3B24-43CB-8E0C-34BD9C7BAF26}" destId="{6E75EB63-682E-412C-8468-EB4E014129BB}" srcOrd="1" destOrd="0" presId="urn:microsoft.com/office/officeart/2005/8/layout/venn3"/>
    <dgm:cxn modelId="{5E399E89-2B50-464D-B5EF-3D4859139A88}" type="presParOf" srcId="{70D20527-3B24-43CB-8E0C-34BD9C7BAF26}" destId="{8D3647C3-C31B-428E-BFBE-43CE6777FCC7}" srcOrd="2" destOrd="0" presId="urn:microsoft.com/office/officeart/2005/8/layout/venn3"/>
    <dgm:cxn modelId="{576DACC3-57E2-4FCE-8DB7-482939113E9C}" type="presParOf" srcId="{70D20527-3B24-43CB-8E0C-34BD9C7BAF26}" destId="{3FCA348F-C7D5-4A7A-A97A-78EA4F044AD3}" srcOrd="3" destOrd="0" presId="urn:microsoft.com/office/officeart/2005/8/layout/venn3"/>
    <dgm:cxn modelId="{E34B77A8-1215-4ABE-A415-3C8BA9C5C5B2}" type="presParOf" srcId="{70D20527-3B24-43CB-8E0C-34BD9C7BAF26}" destId="{59F77F39-B059-4107-B31E-549A34339B9A}" srcOrd="4" destOrd="0" presId="urn:microsoft.com/office/officeart/2005/8/layout/venn3"/>
    <dgm:cxn modelId="{63E74D13-8D9B-4935-8186-D1F5D8647FCA}" type="presParOf" srcId="{70D20527-3B24-43CB-8E0C-34BD9C7BAF26}" destId="{3DAE7351-5441-484B-9686-7C9268142A6C}" srcOrd="5" destOrd="0" presId="urn:microsoft.com/office/officeart/2005/8/layout/venn3"/>
    <dgm:cxn modelId="{BF7E7735-C4D2-4516-A738-F7AF9C658D59}" type="presParOf" srcId="{70D20527-3B24-43CB-8E0C-34BD9C7BAF26}" destId="{CCDCF0B9-E84A-43EF-8C2A-60B5B4BD34C2}" srcOrd="6" destOrd="0" presId="urn:microsoft.com/office/officeart/2005/8/layout/venn3"/>
    <dgm:cxn modelId="{83CDBE8D-A54D-4A2B-A921-79CEB72653C3}" type="presParOf" srcId="{70D20527-3B24-43CB-8E0C-34BD9C7BAF26}" destId="{320B9D61-E9F8-4078-BAAD-7D5FE8690C4D}" srcOrd="7" destOrd="0" presId="urn:microsoft.com/office/officeart/2005/8/layout/venn3"/>
    <dgm:cxn modelId="{22BF887B-FA70-411D-B2A1-BA2EE53BD0AC}" type="presParOf" srcId="{70D20527-3B24-43CB-8E0C-34BD9C7BAF26}" destId="{DBF937F6-4887-4557-90DA-AE6DB2BE69EF}"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0C1AD-A571-49E3-B9F0-60036E016B5C}"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sv-SE"/>
        </a:p>
      </dgm:t>
    </dgm:pt>
    <dgm:pt modelId="{7FE60BA1-20B6-46A0-8A78-1FA0DCB08411}">
      <dgm:prSet phldrT="[Text]"/>
      <dgm:spPr>
        <a:noFill/>
      </dgm:spPr>
      <dgm:t>
        <a:bodyPr/>
        <a:lstStyle/>
        <a:p>
          <a:r>
            <a:rPr lang="sv-SE" dirty="0"/>
            <a:t>.</a:t>
          </a:r>
        </a:p>
      </dgm:t>
    </dgm:pt>
    <dgm:pt modelId="{9E124E19-9FC8-4FD0-B190-07E5011298C3}" type="parTrans" cxnId="{B77F1780-CC99-44FB-BCD1-6AEF9A9E5686}">
      <dgm:prSet/>
      <dgm:spPr/>
      <dgm:t>
        <a:bodyPr/>
        <a:lstStyle/>
        <a:p>
          <a:endParaRPr lang="sv-SE"/>
        </a:p>
      </dgm:t>
    </dgm:pt>
    <dgm:pt modelId="{A95E9D3E-BCDA-4E43-9A24-CBD0748A976D}" type="sibTrans" cxnId="{B77F1780-CC99-44FB-BCD1-6AEF9A9E5686}">
      <dgm:prSet/>
      <dgm:spPr>
        <a:solidFill>
          <a:schemeClr val="bg2">
            <a:lumMod val="50000"/>
          </a:schemeClr>
        </a:solidFill>
      </dgm:spPr>
      <dgm:t>
        <a:bodyPr/>
        <a:lstStyle/>
        <a:p>
          <a:endParaRPr lang="sv-SE"/>
        </a:p>
      </dgm:t>
    </dgm:pt>
    <dgm:pt modelId="{BE4EE995-FDBE-419C-8932-32DEE65E3B92}">
      <dgm:prSet phldrT="[Text]"/>
      <dgm:spPr>
        <a:noFill/>
      </dgm:spPr>
      <dgm:t>
        <a:bodyPr/>
        <a:lstStyle/>
        <a:p>
          <a:r>
            <a:rPr lang="sv-SE" dirty="0"/>
            <a:t>.</a:t>
          </a:r>
        </a:p>
      </dgm:t>
    </dgm:pt>
    <dgm:pt modelId="{AC1603FA-BA8B-4E48-97D7-963722BC9BB5}" type="parTrans" cxnId="{3D64AB02-48B0-4BA7-B3A7-D42491FF4EDF}">
      <dgm:prSet/>
      <dgm:spPr/>
      <dgm:t>
        <a:bodyPr/>
        <a:lstStyle/>
        <a:p>
          <a:endParaRPr lang="sv-SE"/>
        </a:p>
      </dgm:t>
    </dgm:pt>
    <dgm:pt modelId="{F6D6996F-B50D-4900-9F41-532C39B74A57}" type="sibTrans" cxnId="{3D64AB02-48B0-4BA7-B3A7-D42491FF4EDF}">
      <dgm:prSet/>
      <dgm:spPr>
        <a:solidFill>
          <a:schemeClr val="bg2">
            <a:lumMod val="50000"/>
          </a:schemeClr>
        </a:solidFill>
      </dgm:spPr>
      <dgm:t>
        <a:bodyPr/>
        <a:lstStyle/>
        <a:p>
          <a:endParaRPr lang="sv-SE"/>
        </a:p>
      </dgm:t>
    </dgm:pt>
    <dgm:pt modelId="{CF69C497-FB3B-4CC7-BC40-57E25C364094}">
      <dgm:prSet phldrT="[Text]"/>
      <dgm:spPr>
        <a:noFill/>
      </dgm:spPr>
      <dgm:t>
        <a:bodyPr/>
        <a:lstStyle/>
        <a:p>
          <a:r>
            <a:rPr lang="sv-SE" dirty="0"/>
            <a:t>.</a:t>
          </a:r>
        </a:p>
      </dgm:t>
    </dgm:pt>
    <dgm:pt modelId="{61FF42CA-7A65-4417-8869-342FD945A740}" type="parTrans" cxnId="{C3146BDE-258C-4E8F-8571-98BE94DE2B8F}">
      <dgm:prSet/>
      <dgm:spPr/>
      <dgm:t>
        <a:bodyPr/>
        <a:lstStyle/>
        <a:p>
          <a:endParaRPr lang="sv-SE"/>
        </a:p>
      </dgm:t>
    </dgm:pt>
    <dgm:pt modelId="{294BD58B-550A-462B-BCDC-FE87A0DCED09}" type="sibTrans" cxnId="{C3146BDE-258C-4E8F-8571-98BE94DE2B8F}">
      <dgm:prSet/>
      <dgm:spPr>
        <a:solidFill>
          <a:schemeClr val="bg2">
            <a:lumMod val="50000"/>
          </a:schemeClr>
        </a:solidFill>
      </dgm:spPr>
      <dgm:t>
        <a:bodyPr/>
        <a:lstStyle/>
        <a:p>
          <a:endParaRPr lang="sv-SE"/>
        </a:p>
      </dgm:t>
    </dgm:pt>
    <dgm:pt modelId="{68292D18-A580-44AE-A342-5D4E3EF179DD}">
      <dgm:prSet phldrT="[Text]"/>
      <dgm:spPr>
        <a:noFill/>
      </dgm:spPr>
      <dgm:t>
        <a:bodyPr/>
        <a:lstStyle/>
        <a:p>
          <a:r>
            <a:rPr lang="sv-SE" dirty="0"/>
            <a:t>.</a:t>
          </a:r>
        </a:p>
      </dgm:t>
    </dgm:pt>
    <dgm:pt modelId="{B7123EC2-30D8-4671-B03B-0F02F4C0E489}" type="parTrans" cxnId="{FD422464-C02B-41C6-B627-2BCDAE1AA4A9}">
      <dgm:prSet/>
      <dgm:spPr/>
      <dgm:t>
        <a:bodyPr/>
        <a:lstStyle/>
        <a:p>
          <a:endParaRPr lang="sv-SE"/>
        </a:p>
      </dgm:t>
    </dgm:pt>
    <dgm:pt modelId="{BCF4504F-4569-491A-ABC0-99A944DE8DAB}" type="sibTrans" cxnId="{FD422464-C02B-41C6-B627-2BCDAE1AA4A9}">
      <dgm:prSet/>
      <dgm:spPr>
        <a:solidFill>
          <a:schemeClr val="bg2">
            <a:lumMod val="50000"/>
          </a:schemeClr>
        </a:solidFill>
      </dgm:spPr>
      <dgm:t>
        <a:bodyPr/>
        <a:lstStyle/>
        <a:p>
          <a:endParaRPr lang="sv-SE"/>
        </a:p>
      </dgm:t>
    </dgm:pt>
    <dgm:pt modelId="{440CB4D2-69E4-4F72-981B-001ABC2B0B00}" type="pres">
      <dgm:prSet presAssocID="{ACC0C1AD-A571-49E3-B9F0-60036E016B5C}" presName="cycle" presStyleCnt="0">
        <dgm:presLayoutVars>
          <dgm:dir/>
          <dgm:resizeHandles val="exact"/>
        </dgm:presLayoutVars>
      </dgm:prSet>
      <dgm:spPr/>
    </dgm:pt>
    <dgm:pt modelId="{C85B8A33-5F7B-483F-8A88-CF372575DD41}" type="pres">
      <dgm:prSet presAssocID="{7FE60BA1-20B6-46A0-8A78-1FA0DCB08411}" presName="dummy" presStyleCnt="0"/>
      <dgm:spPr/>
    </dgm:pt>
    <dgm:pt modelId="{C862C207-C3F3-41E1-B258-791A69403380}" type="pres">
      <dgm:prSet presAssocID="{7FE60BA1-20B6-46A0-8A78-1FA0DCB08411}" presName="node" presStyleLbl="revTx" presStyleIdx="0" presStyleCnt="4">
        <dgm:presLayoutVars>
          <dgm:bulletEnabled val="1"/>
        </dgm:presLayoutVars>
      </dgm:prSet>
      <dgm:spPr/>
    </dgm:pt>
    <dgm:pt modelId="{1FF4F41E-8658-4A89-9B6A-C27A56D437F4}" type="pres">
      <dgm:prSet presAssocID="{A95E9D3E-BCDA-4E43-9A24-CBD0748A976D}" presName="sibTrans" presStyleLbl="node1" presStyleIdx="0" presStyleCnt="4"/>
      <dgm:spPr/>
    </dgm:pt>
    <dgm:pt modelId="{355F6BE8-0A3B-4CA2-920E-B62CFFDEDC5C}" type="pres">
      <dgm:prSet presAssocID="{BE4EE995-FDBE-419C-8932-32DEE65E3B92}" presName="dummy" presStyleCnt="0"/>
      <dgm:spPr/>
    </dgm:pt>
    <dgm:pt modelId="{C8F64DFC-4244-4F15-9EAB-3EDC308B5386}" type="pres">
      <dgm:prSet presAssocID="{BE4EE995-FDBE-419C-8932-32DEE65E3B92}" presName="node" presStyleLbl="revTx" presStyleIdx="1" presStyleCnt="4">
        <dgm:presLayoutVars>
          <dgm:bulletEnabled val="1"/>
        </dgm:presLayoutVars>
      </dgm:prSet>
      <dgm:spPr/>
    </dgm:pt>
    <dgm:pt modelId="{F9719783-887C-4778-97AA-3D72D41ED3AA}" type="pres">
      <dgm:prSet presAssocID="{F6D6996F-B50D-4900-9F41-532C39B74A57}" presName="sibTrans" presStyleLbl="node1" presStyleIdx="1" presStyleCnt="4"/>
      <dgm:spPr/>
    </dgm:pt>
    <dgm:pt modelId="{D048D5BE-6357-489F-8F80-2B3CF6444DD1}" type="pres">
      <dgm:prSet presAssocID="{CF69C497-FB3B-4CC7-BC40-57E25C364094}" presName="dummy" presStyleCnt="0"/>
      <dgm:spPr/>
    </dgm:pt>
    <dgm:pt modelId="{50E13255-907E-46EA-8DB8-A8EEE1B6D867}" type="pres">
      <dgm:prSet presAssocID="{CF69C497-FB3B-4CC7-BC40-57E25C364094}" presName="node" presStyleLbl="revTx" presStyleIdx="2" presStyleCnt="4">
        <dgm:presLayoutVars>
          <dgm:bulletEnabled val="1"/>
        </dgm:presLayoutVars>
      </dgm:prSet>
      <dgm:spPr/>
    </dgm:pt>
    <dgm:pt modelId="{1031CA66-3547-4D1A-8648-34FC16BBAFE5}" type="pres">
      <dgm:prSet presAssocID="{294BD58B-550A-462B-BCDC-FE87A0DCED09}" presName="sibTrans" presStyleLbl="node1" presStyleIdx="2" presStyleCnt="4"/>
      <dgm:spPr/>
    </dgm:pt>
    <dgm:pt modelId="{635C9951-5421-4CE2-8066-BD22D073B039}" type="pres">
      <dgm:prSet presAssocID="{68292D18-A580-44AE-A342-5D4E3EF179DD}" presName="dummy" presStyleCnt="0"/>
      <dgm:spPr/>
    </dgm:pt>
    <dgm:pt modelId="{59B5736D-2ABF-49A1-9E9F-822E006B0E78}" type="pres">
      <dgm:prSet presAssocID="{68292D18-A580-44AE-A342-5D4E3EF179DD}" presName="node" presStyleLbl="revTx" presStyleIdx="3" presStyleCnt="4">
        <dgm:presLayoutVars>
          <dgm:bulletEnabled val="1"/>
        </dgm:presLayoutVars>
      </dgm:prSet>
      <dgm:spPr/>
    </dgm:pt>
    <dgm:pt modelId="{979C62BD-9A7B-4507-AAB7-0FEB9A973DDC}" type="pres">
      <dgm:prSet presAssocID="{BCF4504F-4569-491A-ABC0-99A944DE8DAB}" presName="sibTrans" presStyleLbl="node1" presStyleIdx="3" presStyleCnt="4"/>
      <dgm:spPr/>
    </dgm:pt>
  </dgm:ptLst>
  <dgm:cxnLst>
    <dgm:cxn modelId="{3D64AB02-48B0-4BA7-B3A7-D42491FF4EDF}" srcId="{ACC0C1AD-A571-49E3-B9F0-60036E016B5C}" destId="{BE4EE995-FDBE-419C-8932-32DEE65E3B92}" srcOrd="1" destOrd="0" parTransId="{AC1603FA-BA8B-4E48-97D7-963722BC9BB5}" sibTransId="{F6D6996F-B50D-4900-9F41-532C39B74A57}"/>
    <dgm:cxn modelId="{B5AC8E08-6FA6-4C86-AC47-B65FDBB2D434}" type="presOf" srcId="{294BD58B-550A-462B-BCDC-FE87A0DCED09}" destId="{1031CA66-3547-4D1A-8648-34FC16BBAFE5}" srcOrd="0" destOrd="0" presId="urn:microsoft.com/office/officeart/2005/8/layout/cycle1"/>
    <dgm:cxn modelId="{4277030C-4F9E-4953-B2CE-1EF84A0B8337}" type="presOf" srcId="{CF69C497-FB3B-4CC7-BC40-57E25C364094}" destId="{50E13255-907E-46EA-8DB8-A8EEE1B6D867}" srcOrd="0" destOrd="0" presId="urn:microsoft.com/office/officeart/2005/8/layout/cycle1"/>
    <dgm:cxn modelId="{15D0EB27-E2B2-4364-B968-7986C3AC6DA9}" type="presOf" srcId="{68292D18-A580-44AE-A342-5D4E3EF179DD}" destId="{59B5736D-2ABF-49A1-9E9F-822E006B0E78}" srcOrd="0" destOrd="0" presId="urn:microsoft.com/office/officeart/2005/8/layout/cycle1"/>
    <dgm:cxn modelId="{AD30F440-68BF-4BB8-B050-6FC2B269BF1D}" type="presOf" srcId="{A95E9D3E-BCDA-4E43-9A24-CBD0748A976D}" destId="{1FF4F41E-8658-4A89-9B6A-C27A56D437F4}" srcOrd="0" destOrd="0" presId="urn:microsoft.com/office/officeart/2005/8/layout/cycle1"/>
    <dgm:cxn modelId="{9688255E-BFCB-4050-BBE6-A9C340BD47D7}" type="presOf" srcId="{F6D6996F-B50D-4900-9F41-532C39B74A57}" destId="{F9719783-887C-4778-97AA-3D72D41ED3AA}" srcOrd="0" destOrd="0" presId="urn:microsoft.com/office/officeart/2005/8/layout/cycle1"/>
    <dgm:cxn modelId="{FD422464-C02B-41C6-B627-2BCDAE1AA4A9}" srcId="{ACC0C1AD-A571-49E3-B9F0-60036E016B5C}" destId="{68292D18-A580-44AE-A342-5D4E3EF179DD}" srcOrd="3" destOrd="0" parTransId="{B7123EC2-30D8-4671-B03B-0F02F4C0E489}" sibTransId="{BCF4504F-4569-491A-ABC0-99A944DE8DAB}"/>
    <dgm:cxn modelId="{1482E045-5849-495A-9246-6F98FF47DB17}" type="presOf" srcId="{BE4EE995-FDBE-419C-8932-32DEE65E3B92}" destId="{C8F64DFC-4244-4F15-9EAB-3EDC308B5386}" srcOrd="0" destOrd="0" presId="urn:microsoft.com/office/officeart/2005/8/layout/cycle1"/>
    <dgm:cxn modelId="{B77F1780-CC99-44FB-BCD1-6AEF9A9E5686}" srcId="{ACC0C1AD-A571-49E3-B9F0-60036E016B5C}" destId="{7FE60BA1-20B6-46A0-8A78-1FA0DCB08411}" srcOrd="0" destOrd="0" parTransId="{9E124E19-9FC8-4FD0-B190-07E5011298C3}" sibTransId="{A95E9D3E-BCDA-4E43-9A24-CBD0748A976D}"/>
    <dgm:cxn modelId="{157E02BE-9A62-4811-8272-1E9CBBF240EE}" type="presOf" srcId="{ACC0C1AD-A571-49E3-B9F0-60036E016B5C}" destId="{440CB4D2-69E4-4F72-981B-001ABC2B0B00}" srcOrd="0" destOrd="0" presId="urn:microsoft.com/office/officeart/2005/8/layout/cycle1"/>
    <dgm:cxn modelId="{C3146BDE-258C-4E8F-8571-98BE94DE2B8F}" srcId="{ACC0C1AD-A571-49E3-B9F0-60036E016B5C}" destId="{CF69C497-FB3B-4CC7-BC40-57E25C364094}" srcOrd="2" destOrd="0" parTransId="{61FF42CA-7A65-4417-8869-342FD945A740}" sibTransId="{294BD58B-550A-462B-BCDC-FE87A0DCED09}"/>
    <dgm:cxn modelId="{10F8D8F7-8EF9-48A6-A92F-83C66D5A27F3}" type="presOf" srcId="{7FE60BA1-20B6-46A0-8A78-1FA0DCB08411}" destId="{C862C207-C3F3-41E1-B258-791A69403380}" srcOrd="0" destOrd="0" presId="urn:microsoft.com/office/officeart/2005/8/layout/cycle1"/>
    <dgm:cxn modelId="{6E2DEDF7-0938-424E-8678-69DD626C4708}" type="presOf" srcId="{BCF4504F-4569-491A-ABC0-99A944DE8DAB}" destId="{979C62BD-9A7B-4507-AAB7-0FEB9A973DDC}" srcOrd="0" destOrd="0" presId="urn:microsoft.com/office/officeart/2005/8/layout/cycle1"/>
    <dgm:cxn modelId="{72F0C7DE-B583-4466-8DFB-2BE32A9622CD}" type="presParOf" srcId="{440CB4D2-69E4-4F72-981B-001ABC2B0B00}" destId="{C85B8A33-5F7B-483F-8A88-CF372575DD41}" srcOrd="0" destOrd="0" presId="urn:microsoft.com/office/officeart/2005/8/layout/cycle1"/>
    <dgm:cxn modelId="{C73FA4BA-A759-4B0F-9CF8-D3D6BB3FE2AB}" type="presParOf" srcId="{440CB4D2-69E4-4F72-981B-001ABC2B0B00}" destId="{C862C207-C3F3-41E1-B258-791A69403380}" srcOrd="1" destOrd="0" presId="urn:microsoft.com/office/officeart/2005/8/layout/cycle1"/>
    <dgm:cxn modelId="{A9E2400C-3138-41B2-B947-332D311B9DC4}" type="presParOf" srcId="{440CB4D2-69E4-4F72-981B-001ABC2B0B00}" destId="{1FF4F41E-8658-4A89-9B6A-C27A56D437F4}" srcOrd="2" destOrd="0" presId="urn:microsoft.com/office/officeart/2005/8/layout/cycle1"/>
    <dgm:cxn modelId="{020CF084-3212-4BFA-BD84-792D7CF31B1F}" type="presParOf" srcId="{440CB4D2-69E4-4F72-981B-001ABC2B0B00}" destId="{355F6BE8-0A3B-4CA2-920E-B62CFFDEDC5C}" srcOrd="3" destOrd="0" presId="urn:microsoft.com/office/officeart/2005/8/layout/cycle1"/>
    <dgm:cxn modelId="{C72BD2E8-60D5-4743-8BC9-F16BAE7602E3}" type="presParOf" srcId="{440CB4D2-69E4-4F72-981B-001ABC2B0B00}" destId="{C8F64DFC-4244-4F15-9EAB-3EDC308B5386}" srcOrd="4" destOrd="0" presId="urn:microsoft.com/office/officeart/2005/8/layout/cycle1"/>
    <dgm:cxn modelId="{34389DFB-4781-41DB-88F0-F61680EBABA4}" type="presParOf" srcId="{440CB4D2-69E4-4F72-981B-001ABC2B0B00}" destId="{F9719783-887C-4778-97AA-3D72D41ED3AA}" srcOrd="5" destOrd="0" presId="urn:microsoft.com/office/officeart/2005/8/layout/cycle1"/>
    <dgm:cxn modelId="{1F95FDC2-AA71-4FEC-B22B-AAF651722713}" type="presParOf" srcId="{440CB4D2-69E4-4F72-981B-001ABC2B0B00}" destId="{D048D5BE-6357-489F-8F80-2B3CF6444DD1}" srcOrd="6" destOrd="0" presId="urn:microsoft.com/office/officeart/2005/8/layout/cycle1"/>
    <dgm:cxn modelId="{87C39E2A-7632-45DA-8AAE-DC2A459D0D6A}" type="presParOf" srcId="{440CB4D2-69E4-4F72-981B-001ABC2B0B00}" destId="{50E13255-907E-46EA-8DB8-A8EEE1B6D867}" srcOrd="7" destOrd="0" presId="urn:microsoft.com/office/officeart/2005/8/layout/cycle1"/>
    <dgm:cxn modelId="{874196AB-DF6B-471B-A70A-F5CE0985ED62}" type="presParOf" srcId="{440CB4D2-69E4-4F72-981B-001ABC2B0B00}" destId="{1031CA66-3547-4D1A-8648-34FC16BBAFE5}" srcOrd="8" destOrd="0" presId="urn:microsoft.com/office/officeart/2005/8/layout/cycle1"/>
    <dgm:cxn modelId="{0E64829D-9735-4C0A-A2BE-FB218E0EF6A4}" type="presParOf" srcId="{440CB4D2-69E4-4F72-981B-001ABC2B0B00}" destId="{635C9951-5421-4CE2-8066-BD22D073B039}" srcOrd="9" destOrd="0" presId="urn:microsoft.com/office/officeart/2005/8/layout/cycle1"/>
    <dgm:cxn modelId="{C4DC2E58-66AB-4C0A-B12C-F167C84037EB}" type="presParOf" srcId="{440CB4D2-69E4-4F72-981B-001ABC2B0B00}" destId="{59B5736D-2ABF-49A1-9E9F-822E006B0E78}" srcOrd="10" destOrd="0" presId="urn:microsoft.com/office/officeart/2005/8/layout/cycle1"/>
    <dgm:cxn modelId="{EDC8150F-B516-4941-8FF4-01CCCC4F6E34}" type="presParOf" srcId="{440CB4D2-69E4-4F72-981B-001ABC2B0B00}" destId="{979C62BD-9A7B-4507-AAB7-0FEB9A973DDC}" srcOrd="11"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8C0347-B69F-42B7-85D7-AD6F66AA01E5}" type="doc">
      <dgm:prSet loTypeId="urn:microsoft.com/office/officeart/2005/8/layout/chevron1" loCatId="process" qsTypeId="urn:microsoft.com/office/officeart/2005/8/quickstyle/simple1" qsCatId="simple" csTypeId="urn:microsoft.com/office/officeart/2005/8/colors/accent1_2" csCatId="accent1" phldr="1"/>
      <dgm:spPr/>
    </dgm:pt>
    <dgm:pt modelId="{703F42A0-98A0-416B-BF59-3A37EF52B240}">
      <dgm:prSet phldrT="[Text]"/>
      <dgm:spPr>
        <a:solidFill>
          <a:schemeClr val="bg2">
            <a:lumMod val="50000"/>
          </a:schemeClr>
        </a:solidFill>
      </dgm:spPr>
      <dgm:t>
        <a:bodyPr/>
        <a:lstStyle/>
        <a:p>
          <a:endParaRPr lang="sv-SE" dirty="0"/>
        </a:p>
      </dgm:t>
    </dgm:pt>
    <dgm:pt modelId="{B15951C8-CCD4-4C0F-9DB3-A1E628787412}" type="parTrans" cxnId="{2A483368-3516-4E82-B22B-092CAA4C67D2}">
      <dgm:prSet/>
      <dgm:spPr/>
      <dgm:t>
        <a:bodyPr/>
        <a:lstStyle/>
        <a:p>
          <a:endParaRPr lang="sv-SE"/>
        </a:p>
      </dgm:t>
    </dgm:pt>
    <dgm:pt modelId="{AABB5FA0-14E9-4995-87C3-C7C092246AC6}" type="sibTrans" cxnId="{2A483368-3516-4E82-B22B-092CAA4C67D2}">
      <dgm:prSet/>
      <dgm:spPr/>
      <dgm:t>
        <a:bodyPr/>
        <a:lstStyle/>
        <a:p>
          <a:endParaRPr lang="sv-SE"/>
        </a:p>
      </dgm:t>
    </dgm:pt>
    <dgm:pt modelId="{ABAA2AF6-EFD8-4C8F-A2E6-9677F9196D65}">
      <dgm:prSet phldrT="[Text]"/>
      <dgm:spPr>
        <a:solidFill>
          <a:schemeClr val="bg2">
            <a:lumMod val="50000"/>
          </a:schemeClr>
        </a:solidFill>
      </dgm:spPr>
      <dgm:t>
        <a:bodyPr/>
        <a:lstStyle/>
        <a:p>
          <a:endParaRPr lang="sv-SE" dirty="0"/>
        </a:p>
      </dgm:t>
    </dgm:pt>
    <dgm:pt modelId="{A0417AB9-8F18-49CB-AF51-BFD8CA349380}" type="parTrans" cxnId="{B6466F7D-B512-4169-AC5C-FA5A86B9BDF8}">
      <dgm:prSet/>
      <dgm:spPr/>
      <dgm:t>
        <a:bodyPr/>
        <a:lstStyle/>
        <a:p>
          <a:endParaRPr lang="sv-SE"/>
        </a:p>
      </dgm:t>
    </dgm:pt>
    <dgm:pt modelId="{77BA8A05-9F2F-4789-9A67-36888B9E89E9}" type="sibTrans" cxnId="{B6466F7D-B512-4169-AC5C-FA5A86B9BDF8}">
      <dgm:prSet/>
      <dgm:spPr/>
      <dgm:t>
        <a:bodyPr/>
        <a:lstStyle/>
        <a:p>
          <a:endParaRPr lang="sv-SE"/>
        </a:p>
      </dgm:t>
    </dgm:pt>
    <dgm:pt modelId="{E2B4E56D-6599-4E5F-A5BE-0F5B8E4C41AF}">
      <dgm:prSet phldrT="[Text]"/>
      <dgm:spPr>
        <a:solidFill>
          <a:schemeClr val="bg2">
            <a:lumMod val="50000"/>
          </a:schemeClr>
        </a:solidFill>
      </dgm:spPr>
      <dgm:t>
        <a:bodyPr/>
        <a:lstStyle/>
        <a:p>
          <a:endParaRPr lang="sv-SE" dirty="0"/>
        </a:p>
      </dgm:t>
    </dgm:pt>
    <dgm:pt modelId="{FA75619A-D6FE-4708-90D6-47880DAA07C0}" type="parTrans" cxnId="{8E801EB1-1FE3-42CC-890E-EC5156A7F0E8}">
      <dgm:prSet/>
      <dgm:spPr/>
      <dgm:t>
        <a:bodyPr/>
        <a:lstStyle/>
        <a:p>
          <a:endParaRPr lang="sv-SE"/>
        </a:p>
      </dgm:t>
    </dgm:pt>
    <dgm:pt modelId="{8AABCC44-A8C5-492B-9DDA-81F6C79A57D9}" type="sibTrans" cxnId="{8E801EB1-1FE3-42CC-890E-EC5156A7F0E8}">
      <dgm:prSet/>
      <dgm:spPr/>
      <dgm:t>
        <a:bodyPr/>
        <a:lstStyle/>
        <a:p>
          <a:endParaRPr lang="sv-SE"/>
        </a:p>
      </dgm:t>
    </dgm:pt>
    <dgm:pt modelId="{49B3FD56-23A9-4029-8F65-A23CACB53EBD}" type="pres">
      <dgm:prSet presAssocID="{868C0347-B69F-42B7-85D7-AD6F66AA01E5}" presName="Name0" presStyleCnt="0">
        <dgm:presLayoutVars>
          <dgm:dir/>
          <dgm:animLvl val="lvl"/>
          <dgm:resizeHandles val="exact"/>
        </dgm:presLayoutVars>
      </dgm:prSet>
      <dgm:spPr/>
    </dgm:pt>
    <dgm:pt modelId="{0A2BBA4E-5B6E-4A58-8DE9-E1C18F9DBB73}" type="pres">
      <dgm:prSet presAssocID="{703F42A0-98A0-416B-BF59-3A37EF52B240}" presName="parTxOnly" presStyleLbl="node1" presStyleIdx="0" presStyleCnt="3">
        <dgm:presLayoutVars>
          <dgm:chMax val="0"/>
          <dgm:chPref val="0"/>
          <dgm:bulletEnabled val="1"/>
        </dgm:presLayoutVars>
      </dgm:prSet>
      <dgm:spPr/>
    </dgm:pt>
    <dgm:pt modelId="{07E06A51-66B2-4324-BD48-7DD612D60436}" type="pres">
      <dgm:prSet presAssocID="{AABB5FA0-14E9-4995-87C3-C7C092246AC6}" presName="parTxOnlySpace" presStyleCnt="0"/>
      <dgm:spPr/>
    </dgm:pt>
    <dgm:pt modelId="{59A2B6FF-1303-4439-8AE2-61C0F7ABD2FE}" type="pres">
      <dgm:prSet presAssocID="{ABAA2AF6-EFD8-4C8F-A2E6-9677F9196D65}" presName="parTxOnly" presStyleLbl="node1" presStyleIdx="1" presStyleCnt="3">
        <dgm:presLayoutVars>
          <dgm:chMax val="0"/>
          <dgm:chPref val="0"/>
          <dgm:bulletEnabled val="1"/>
        </dgm:presLayoutVars>
      </dgm:prSet>
      <dgm:spPr/>
    </dgm:pt>
    <dgm:pt modelId="{396F86FA-6393-4CE7-9AFF-641EB9EED928}" type="pres">
      <dgm:prSet presAssocID="{77BA8A05-9F2F-4789-9A67-36888B9E89E9}" presName="parTxOnlySpace" presStyleCnt="0"/>
      <dgm:spPr/>
    </dgm:pt>
    <dgm:pt modelId="{0CE9D850-F309-47D8-AC4F-6C7A5D8919FA}" type="pres">
      <dgm:prSet presAssocID="{E2B4E56D-6599-4E5F-A5BE-0F5B8E4C41AF}" presName="parTxOnly" presStyleLbl="node1" presStyleIdx="2" presStyleCnt="3">
        <dgm:presLayoutVars>
          <dgm:chMax val="0"/>
          <dgm:chPref val="0"/>
          <dgm:bulletEnabled val="1"/>
        </dgm:presLayoutVars>
      </dgm:prSet>
      <dgm:spPr/>
    </dgm:pt>
  </dgm:ptLst>
  <dgm:cxnLst>
    <dgm:cxn modelId="{2931A303-29C3-424F-A505-74A8B6093F91}" type="presOf" srcId="{703F42A0-98A0-416B-BF59-3A37EF52B240}" destId="{0A2BBA4E-5B6E-4A58-8DE9-E1C18F9DBB73}" srcOrd="0" destOrd="0" presId="urn:microsoft.com/office/officeart/2005/8/layout/chevron1"/>
    <dgm:cxn modelId="{C7A1802B-1CD0-4E70-9F73-E9DAF7CE9ED4}" type="presOf" srcId="{868C0347-B69F-42B7-85D7-AD6F66AA01E5}" destId="{49B3FD56-23A9-4029-8F65-A23CACB53EBD}" srcOrd="0" destOrd="0" presId="urn:microsoft.com/office/officeart/2005/8/layout/chevron1"/>
    <dgm:cxn modelId="{2A483368-3516-4E82-B22B-092CAA4C67D2}" srcId="{868C0347-B69F-42B7-85D7-AD6F66AA01E5}" destId="{703F42A0-98A0-416B-BF59-3A37EF52B240}" srcOrd="0" destOrd="0" parTransId="{B15951C8-CCD4-4C0F-9DB3-A1E628787412}" sibTransId="{AABB5FA0-14E9-4995-87C3-C7C092246AC6}"/>
    <dgm:cxn modelId="{B6466F7D-B512-4169-AC5C-FA5A86B9BDF8}" srcId="{868C0347-B69F-42B7-85D7-AD6F66AA01E5}" destId="{ABAA2AF6-EFD8-4C8F-A2E6-9677F9196D65}" srcOrd="1" destOrd="0" parTransId="{A0417AB9-8F18-49CB-AF51-BFD8CA349380}" sibTransId="{77BA8A05-9F2F-4789-9A67-36888B9E89E9}"/>
    <dgm:cxn modelId="{8E801EB1-1FE3-42CC-890E-EC5156A7F0E8}" srcId="{868C0347-B69F-42B7-85D7-AD6F66AA01E5}" destId="{E2B4E56D-6599-4E5F-A5BE-0F5B8E4C41AF}" srcOrd="2" destOrd="0" parTransId="{FA75619A-D6FE-4708-90D6-47880DAA07C0}" sibTransId="{8AABCC44-A8C5-492B-9DDA-81F6C79A57D9}"/>
    <dgm:cxn modelId="{B31614E0-642B-4ECC-AF49-B2FC59705DE7}" type="presOf" srcId="{E2B4E56D-6599-4E5F-A5BE-0F5B8E4C41AF}" destId="{0CE9D850-F309-47D8-AC4F-6C7A5D8919FA}" srcOrd="0" destOrd="0" presId="urn:microsoft.com/office/officeart/2005/8/layout/chevron1"/>
    <dgm:cxn modelId="{9D587CEF-3273-45A0-B4BD-C76D7ACCE3E7}" type="presOf" srcId="{ABAA2AF6-EFD8-4C8F-A2E6-9677F9196D65}" destId="{59A2B6FF-1303-4439-8AE2-61C0F7ABD2FE}" srcOrd="0" destOrd="0" presId="urn:microsoft.com/office/officeart/2005/8/layout/chevron1"/>
    <dgm:cxn modelId="{755E6218-8AE2-4324-9328-4DB6C394FD8A}" type="presParOf" srcId="{49B3FD56-23A9-4029-8F65-A23CACB53EBD}" destId="{0A2BBA4E-5B6E-4A58-8DE9-E1C18F9DBB73}" srcOrd="0" destOrd="0" presId="urn:microsoft.com/office/officeart/2005/8/layout/chevron1"/>
    <dgm:cxn modelId="{C48449C5-D45D-4043-B37D-9C53C75651EC}" type="presParOf" srcId="{49B3FD56-23A9-4029-8F65-A23CACB53EBD}" destId="{07E06A51-66B2-4324-BD48-7DD612D60436}" srcOrd="1" destOrd="0" presId="urn:microsoft.com/office/officeart/2005/8/layout/chevron1"/>
    <dgm:cxn modelId="{829DB0C3-29A7-49AA-A52F-88B2FD085851}" type="presParOf" srcId="{49B3FD56-23A9-4029-8F65-A23CACB53EBD}" destId="{59A2B6FF-1303-4439-8AE2-61C0F7ABD2FE}" srcOrd="2" destOrd="0" presId="urn:microsoft.com/office/officeart/2005/8/layout/chevron1"/>
    <dgm:cxn modelId="{50B39097-EE2E-4968-B8BB-46E0C67EC69C}" type="presParOf" srcId="{49B3FD56-23A9-4029-8F65-A23CACB53EBD}" destId="{396F86FA-6393-4CE7-9AFF-641EB9EED928}" srcOrd="3" destOrd="0" presId="urn:microsoft.com/office/officeart/2005/8/layout/chevron1"/>
    <dgm:cxn modelId="{B84E3747-ADA0-4819-A6AC-6528CD49691F}" type="presParOf" srcId="{49B3FD56-23A9-4029-8F65-A23CACB53EBD}" destId="{0CE9D850-F309-47D8-AC4F-6C7A5D8919FA}"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FF3C-37C4-4D6F-A206-A383338AADE2}">
      <dsp:nvSpPr>
        <dsp:cNvPr id="0" name=""/>
        <dsp:cNvSpPr/>
      </dsp:nvSpPr>
      <dsp:spPr>
        <a:xfrm>
          <a:off x="1056496" y="2675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1056496" y="26756"/>
        <a:ext cx="425943" cy="425943"/>
      </dsp:txXfrm>
    </dsp:sp>
    <dsp:sp modelId="{03327FDE-478F-4CC2-AFC8-A999447E5DC6}">
      <dsp:nvSpPr>
        <dsp:cNvPr id="0" name=""/>
        <dsp:cNvSpPr/>
      </dsp:nvSpPr>
      <dsp:spPr>
        <a:xfrm>
          <a:off x="306182" y="-67942"/>
          <a:ext cx="1203102" cy="1203102"/>
        </a:xfrm>
        <a:prstGeom prst="circularArrow">
          <a:avLst>
            <a:gd name="adj1" fmla="val 6904"/>
            <a:gd name="adj2" fmla="val 465485"/>
            <a:gd name="adj3" fmla="val 548858"/>
            <a:gd name="adj4" fmla="val 205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D4AB8-33D3-4160-971B-C4A0A4D251A0}">
      <dsp:nvSpPr>
        <dsp:cNvPr id="0" name=""/>
        <dsp:cNvSpPr/>
      </dsp:nvSpPr>
      <dsp:spPr>
        <a:xfrm>
          <a:off x="1056496" y="75022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1056496" y="750226"/>
        <a:ext cx="425943" cy="425943"/>
      </dsp:txXfrm>
    </dsp:sp>
    <dsp:sp modelId="{FE41726E-1B53-4392-B309-9C6249C751F5}">
      <dsp:nvSpPr>
        <dsp:cNvPr id="0" name=""/>
        <dsp:cNvSpPr/>
      </dsp:nvSpPr>
      <dsp:spPr>
        <a:xfrm>
          <a:off x="306182" y="-87"/>
          <a:ext cx="1203102" cy="1203102"/>
        </a:xfrm>
        <a:prstGeom prst="circularArrow">
          <a:avLst>
            <a:gd name="adj1" fmla="val 6904"/>
            <a:gd name="adj2" fmla="val 465485"/>
            <a:gd name="adj3" fmla="val 5948858"/>
            <a:gd name="adj4" fmla="val 43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E330B-A7CE-4FD9-9FCE-086769920B78}">
      <dsp:nvSpPr>
        <dsp:cNvPr id="0" name=""/>
        <dsp:cNvSpPr/>
      </dsp:nvSpPr>
      <dsp:spPr>
        <a:xfrm>
          <a:off x="333026" y="75022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333026" y="750226"/>
        <a:ext cx="425943" cy="425943"/>
      </dsp:txXfrm>
    </dsp:sp>
    <dsp:sp modelId="{1A18DCB6-E69F-49F7-AC48-471134C491D2}">
      <dsp:nvSpPr>
        <dsp:cNvPr id="0" name=""/>
        <dsp:cNvSpPr/>
      </dsp:nvSpPr>
      <dsp:spPr>
        <a:xfrm>
          <a:off x="306182" y="-87"/>
          <a:ext cx="1203102" cy="1203102"/>
        </a:xfrm>
        <a:prstGeom prst="circularArrow">
          <a:avLst>
            <a:gd name="adj1" fmla="val 6904"/>
            <a:gd name="adj2" fmla="val 465485"/>
            <a:gd name="adj3" fmla="val 11348858"/>
            <a:gd name="adj4" fmla="val 97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33B4F-F6CF-4BDA-B11B-5A0ABD78ED9E}">
      <dsp:nvSpPr>
        <dsp:cNvPr id="0" name=""/>
        <dsp:cNvSpPr/>
      </dsp:nvSpPr>
      <dsp:spPr>
        <a:xfrm>
          <a:off x="333026" y="2675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333026" y="26756"/>
        <a:ext cx="425943" cy="425943"/>
      </dsp:txXfrm>
    </dsp:sp>
    <dsp:sp modelId="{75D99A99-B984-45FE-A134-D9B5B5C3786E}">
      <dsp:nvSpPr>
        <dsp:cNvPr id="0" name=""/>
        <dsp:cNvSpPr/>
      </dsp:nvSpPr>
      <dsp:spPr>
        <a:xfrm>
          <a:off x="306182" y="-87"/>
          <a:ext cx="1203102" cy="1203102"/>
        </a:xfrm>
        <a:prstGeom prst="circularArrow">
          <a:avLst>
            <a:gd name="adj1" fmla="val 6904"/>
            <a:gd name="adj2" fmla="val 465485"/>
            <a:gd name="adj3" fmla="val 16748858"/>
            <a:gd name="adj4" fmla="val 151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AFB7F-A7CB-4838-B5C9-ABEBFAF0FEE9}">
      <dsp:nvSpPr>
        <dsp:cNvPr id="0" name=""/>
        <dsp:cNvSpPr/>
      </dsp:nvSpPr>
      <dsp:spPr>
        <a:xfrm>
          <a:off x="2035"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239006" y="1225707"/>
        <a:ext cx="710913" cy="473942"/>
      </dsp:txXfrm>
    </dsp:sp>
    <dsp:sp modelId="{31197F6C-DE61-4DF7-B0D7-FCAD86D64722}">
      <dsp:nvSpPr>
        <dsp:cNvPr id="0" name=""/>
        <dsp:cNvSpPr/>
      </dsp:nvSpPr>
      <dsp:spPr>
        <a:xfrm>
          <a:off x="1068405"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1305376" y="1225707"/>
        <a:ext cx="710913" cy="473942"/>
      </dsp:txXfrm>
    </dsp:sp>
    <dsp:sp modelId="{B7F0FECE-234F-45B2-95D7-F968E159871D}">
      <dsp:nvSpPr>
        <dsp:cNvPr id="0" name=""/>
        <dsp:cNvSpPr/>
      </dsp:nvSpPr>
      <dsp:spPr>
        <a:xfrm>
          <a:off x="2134774"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2371745" y="1225707"/>
        <a:ext cx="710913" cy="473942"/>
      </dsp:txXfrm>
    </dsp:sp>
    <dsp:sp modelId="{E18B0683-8A28-4674-97A7-E446944E14D1}">
      <dsp:nvSpPr>
        <dsp:cNvPr id="0" name=""/>
        <dsp:cNvSpPr/>
      </dsp:nvSpPr>
      <dsp:spPr>
        <a:xfrm>
          <a:off x="3201144"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3438115" y="1225707"/>
        <a:ext cx="710913" cy="473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5384D-E13B-4C5B-A6E4-695FC5BEB2D8}">
      <dsp:nvSpPr>
        <dsp:cNvPr id="0" name=""/>
        <dsp:cNvSpPr/>
      </dsp:nvSpPr>
      <dsp:spPr>
        <a:xfrm>
          <a:off x="-4919424" y="-753830"/>
          <a:ext cx="5858998" cy="5858998"/>
        </a:xfrm>
        <a:prstGeom prst="blockArc">
          <a:avLst>
            <a:gd name="adj1" fmla="val 18900000"/>
            <a:gd name="adj2" fmla="val 2700000"/>
            <a:gd name="adj3" fmla="val 369"/>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FA4BD9-A250-413E-803F-2F26380C5580}">
      <dsp:nvSpPr>
        <dsp:cNvPr id="0" name=""/>
        <dsp:cNvSpPr/>
      </dsp:nvSpPr>
      <dsp:spPr>
        <a:xfrm>
          <a:off x="411090" y="271871"/>
          <a:ext cx="10044785" cy="5440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marL="0" lvl="0" indent="0" algn="l" defTabSz="1244600">
            <a:lnSpc>
              <a:spcPct val="90000"/>
            </a:lnSpc>
            <a:spcBef>
              <a:spcPct val="0"/>
            </a:spcBef>
            <a:spcAft>
              <a:spcPct val="35000"/>
            </a:spcAft>
            <a:buNone/>
          </a:pPr>
          <a:r>
            <a:rPr lang="sv-SE" sz="2800" kern="1200" dirty="0">
              <a:effectLst/>
              <a:latin typeface="Aptos" panose="020B0004020202020204" pitchFamily="34" charset="0"/>
              <a:ea typeface="Aptos" panose="020B0004020202020204" pitchFamily="34" charset="0"/>
              <a:cs typeface="Times New Roman" panose="02020603050405020304" pitchFamily="18" charset="0"/>
            </a:rPr>
            <a:t>Teknikutvecklingen</a:t>
          </a:r>
          <a:endParaRPr lang="sv-SE" sz="2800" kern="1200" dirty="0"/>
        </a:p>
      </dsp:txBody>
      <dsp:txXfrm>
        <a:off x="411090" y="271871"/>
        <a:ext cx="10044785" cy="544091"/>
      </dsp:txXfrm>
    </dsp:sp>
    <dsp:sp modelId="{6E073928-5BA4-4C7B-B472-AB35D262A2CD}">
      <dsp:nvSpPr>
        <dsp:cNvPr id="0" name=""/>
        <dsp:cNvSpPr/>
      </dsp:nvSpPr>
      <dsp:spPr>
        <a:xfrm>
          <a:off x="71032" y="203860"/>
          <a:ext cx="680114" cy="68011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30B945-FD54-497B-8445-660E8F8CF6E3}">
      <dsp:nvSpPr>
        <dsp:cNvPr id="0" name=""/>
        <dsp:cNvSpPr/>
      </dsp:nvSpPr>
      <dsp:spPr>
        <a:xfrm>
          <a:off x="800969" y="1087747"/>
          <a:ext cx="9654905" cy="5440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sv-SE" sz="2800" kern="1200" dirty="0">
              <a:effectLst/>
              <a:latin typeface="Aptos" panose="020B0004020202020204" pitchFamily="34" charset="0"/>
              <a:ea typeface="Aptos" panose="020B0004020202020204" pitchFamily="34" charset="0"/>
              <a:cs typeface="Times New Roman" panose="02020603050405020304" pitchFamily="18" charset="0"/>
            </a:rPr>
            <a:t>Förändrade kund/användarbeteenden</a:t>
          </a:r>
          <a:endParaRPr lang="sv-SE" sz="2800" kern="1200" dirty="0"/>
        </a:p>
      </dsp:txBody>
      <dsp:txXfrm>
        <a:off x="800969" y="1087747"/>
        <a:ext cx="9654905" cy="544091"/>
      </dsp:txXfrm>
    </dsp:sp>
    <dsp:sp modelId="{D5A17480-3E8B-428F-AD88-F7EAB4D83139}">
      <dsp:nvSpPr>
        <dsp:cNvPr id="0" name=""/>
        <dsp:cNvSpPr/>
      </dsp:nvSpPr>
      <dsp:spPr>
        <a:xfrm>
          <a:off x="460912" y="1019736"/>
          <a:ext cx="680114" cy="68011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2D162-2A10-4EBB-BB22-759E613B5642}">
      <dsp:nvSpPr>
        <dsp:cNvPr id="0" name=""/>
        <dsp:cNvSpPr/>
      </dsp:nvSpPr>
      <dsp:spPr>
        <a:xfrm>
          <a:off x="920631" y="1903623"/>
          <a:ext cx="9535243" cy="5440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sv-SE" sz="2800" kern="1200" dirty="0">
              <a:effectLst/>
              <a:latin typeface="Aptos" panose="020B0004020202020204" pitchFamily="34" charset="0"/>
              <a:ea typeface="Aptos" panose="020B0004020202020204" pitchFamily="34" charset="0"/>
              <a:cs typeface="Times New Roman" panose="02020603050405020304" pitchFamily="18" charset="0"/>
            </a:rPr>
            <a:t>Nya aktörer på marknaden</a:t>
          </a:r>
          <a:endParaRPr lang="sv-SE" sz="2800" kern="1200" dirty="0"/>
        </a:p>
      </dsp:txBody>
      <dsp:txXfrm>
        <a:off x="920631" y="1903623"/>
        <a:ext cx="9535243" cy="544091"/>
      </dsp:txXfrm>
    </dsp:sp>
    <dsp:sp modelId="{0DB9C1BC-CDB8-4387-9E69-A7BF00C785BE}">
      <dsp:nvSpPr>
        <dsp:cNvPr id="0" name=""/>
        <dsp:cNvSpPr/>
      </dsp:nvSpPr>
      <dsp:spPr>
        <a:xfrm>
          <a:off x="580574" y="1835611"/>
          <a:ext cx="680114" cy="68011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5808A4-C395-484A-B961-E8ABEF92AA8B}">
      <dsp:nvSpPr>
        <dsp:cNvPr id="0" name=""/>
        <dsp:cNvSpPr/>
      </dsp:nvSpPr>
      <dsp:spPr>
        <a:xfrm>
          <a:off x="800969" y="2719499"/>
          <a:ext cx="9654905" cy="5440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marL="0" lvl="0" indent="0" algn="l" defTabSz="1244600">
            <a:lnSpc>
              <a:spcPct val="90000"/>
            </a:lnSpc>
            <a:spcBef>
              <a:spcPct val="0"/>
            </a:spcBef>
            <a:spcAft>
              <a:spcPct val="35000"/>
            </a:spcAft>
            <a:buNone/>
          </a:pPr>
          <a:r>
            <a:rPr lang="sv-SE" sz="2800" kern="1200" dirty="0">
              <a:effectLst/>
              <a:latin typeface="Aptos" panose="020B0004020202020204" pitchFamily="34" charset="0"/>
              <a:ea typeface="Aptos" panose="020B0004020202020204" pitchFamily="34" charset="0"/>
              <a:cs typeface="Times New Roman" panose="02020603050405020304" pitchFamily="18" charset="0"/>
            </a:rPr>
            <a:t>Regelverkskrav</a:t>
          </a:r>
          <a:endParaRPr lang="sv-SE" sz="2800" kern="1200" dirty="0"/>
        </a:p>
      </dsp:txBody>
      <dsp:txXfrm>
        <a:off x="800969" y="2719499"/>
        <a:ext cx="9654905" cy="544091"/>
      </dsp:txXfrm>
    </dsp:sp>
    <dsp:sp modelId="{9DA708C5-09D9-4038-A990-FD0A11E7BC99}">
      <dsp:nvSpPr>
        <dsp:cNvPr id="0" name=""/>
        <dsp:cNvSpPr/>
      </dsp:nvSpPr>
      <dsp:spPr>
        <a:xfrm>
          <a:off x="460912" y="2651487"/>
          <a:ext cx="680114" cy="68011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C361C-B993-41DD-A73B-7249826F884F}">
      <dsp:nvSpPr>
        <dsp:cNvPr id="0" name=""/>
        <dsp:cNvSpPr/>
      </dsp:nvSpPr>
      <dsp:spPr>
        <a:xfrm>
          <a:off x="411090" y="3535375"/>
          <a:ext cx="10044785" cy="5440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sv-SE" sz="2800" kern="1200">
              <a:effectLst/>
              <a:latin typeface="Aptos" panose="020B0004020202020204" pitchFamily="34" charset="0"/>
              <a:ea typeface="Aptos" panose="020B0004020202020204" pitchFamily="34" charset="0"/>
              <a:cs typeface="Times New Roman" panose="02020603050405020304" pitchFamily="18" charset="0"/>
            </a:rPr>
            <a:t>Externa hot</a:t>
          </a:r>
          <a:endParaRPr lang="sv-SE" sz="2800" kern="1200" dirty="0"/>
        </a:p>
      </dsp:txBody>
      <dsp:txXfrm>
        <a:off x="411090" y="3535375"/>
        <a:ext cx="10044785" cy="544091"/>
      </dsp:txXfrm>
    </dsp:sp>
    <dsp:sp modelId="{6705ACBD-A56C-44E5-BCB6-58240FF828C5}">
      <dsp:nvSpPr>
        <dsp:cNvPr id="0" name=""/>
        <dsp:cNvSpPr/>
      </dsp:nvSpPr>
      <dsp:spPr>
        <a:xfrm>
          <a:off x="71032" y="3467363"/>
          <a:ext cx="680114" cy="68011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FDAE4-C24A-4704-A658-BEF58E31D2E0}">
      <dsp:nvSpPr>
        <dsp:cNvPr id="0" name=""/>
        <dsp:cNvSpPr/>
      </dsp:nvSpPr>
      <dsp:spPr>
        <a:xfrm>
          <a:off x="992" y="1741950"/>
          <a:ext cx="1934765" cy="193476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477" tIns="19050" rIns="106477" bIns="19050" numCol="1" spcCol="1270" anchor="ctr" anchorCtr="0">
          <a:noAutofit/>
        </a:bodyPr>
        <a:lstStyle/>
        <a:p>
          <a:pPr marL="0" lvl="0" indent="0" algn="ctr" defTabSz="666750">
            <a:lnSpc>
              <a:spcPct val="90000"/>
            </a:lnSpc>
            <a:spcBef>
              <a:spcPct val="0"/>
            </a:spcBef>
            <a:spcAft>
              <a:spcPct val="35000"/>
            </a:spcAft>
            <a:buNone/>
          </a:pPr>
          <a:r>
            <a:rPr lang="sv-SE" sz="1500" b="1" kern="1200" dirty="0"/>
            <a:t>Beroende och tillhörighet (</a:t>
          </a:r>
          <a:r>
            <a:rPr lang="sv-SE" sz="1500" b="1" kern="1200" dirty="0" err="1"/>
            <a:t>Forming</a:t>
          </a:r>
          <a:r>
            <a:rPr lang="sv-SE" sz="1500" b="1" kern="1200" dirty="0"/>
            <a:t>)</a:t>
          </a:r>
          <a:endParaRPr lang="sv-SE" sz="1500" kern="1200" dirty="0"/>
        </a:p>
      </dsp:txBody>
      <dsp:txXfrm>
        <a:off x="284332" y="2025290"/>
        <a:ext cx="1368085" cy="1368085"/>
      </dsp:txXfrm>
    </dsp:sp>
    <dsp:sp modelId="{8D3647C3-C31B-428E-BFBE-43CE6777FCC7}">
      <dsp:nvSpPr>
        <dsp:cNvPr id="0" name=""/>
        <dsp:cNvSpPr/>
      </dsp:nvSpPr>
      <dsp:spPr>
        <a:xfrm>
          <a:off x="1548804" y="1741950"/>
          <a:ext cx="1934765" cy="193476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477" tIns="19050" rIns="106477" bIns="19050" numCol="1" spcCol="1270" anchor="ctr" anchorCtr="0">
          <a:noAutofit/>
        </a:bodyPr>
        <a:lstStyle/>
        <a:p>
          <a:pPr marL="0" lvl="0" indent="0" algn="ctr" defTabSz="666750">
            <a:lnSpc>
              <a:spcPct val="90000"/>
            </a:lnSpc>
            <a:spcBef>
              <a:spcPct val="0"/>
            </a:spcBef>
            <a:spcAft>
              <a:spcPct val="35000"/>
            </a:spcAft>
            <a:buNone/>
          </a:pPr>
          <a:r>
            <a:rPr lang="sv-SE" sz="1500" b="1" kern="1200" dirty="0"/>
            <a:t>Konflikt (</a:t>
          </a:r>
          <a:r>
            <a:rPr lang="sv-SE" sz="1500" b="1" kern="1200" dirty="0" err="1"/>
            <a:t>Storming</a:t>
          </a:r>
          <a:r>
            <a:rPr lang="sv-SE" sz="1500" b="1" kern="1200" dirty="0"/>
            <a:t>)</a:t>
          </a:r>
          <a:endParaRPr lang="sv-SE" sz="1500" kern="1200" dirty="0"/>
        </a:p>
      </dsp:txBody>
      <dsp:txXfrm>
        <a:off x="1832144" y="2025290"/>
        <a:ext cx="1368085" cy="1368085"/>
      </dsp:txXfrm>
    </dsp:sp>
    <dsp:sp modelId="{59F77F39-B059-4107-B31E-549A34339B9A}">
      <dsp:nvSpPr>
        <dsp:cNvPr id="0" name=""/>
        <dsp:cNvSpPr/>
      </dsp:nvSpPr>
      <dsp:spPr>
        <a:xfrm>
          <a:off x="3096617" y="1741950"/>
          <a:ext cx="1934765" cy="193476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477" tIns="19050" rIns="106477" bIns="19050" numCol="1" spcCol="1270" anchor="ctr" anchorCtr="0">
          <a:noAutofit/>
        </a:bodyPr>
        <a:lstStyle/>
        <a:p>
          <a:pPr marL="0" lvl="0" indent="0" algn="ctr" defTabSz="666750">
            <a:lnSpc>
              <a:spcPct val="90000"/>
            </a:lnSpc>
            <a:spcBef>
              <a:spcPct val="0"/>
            </a:spcBef>
            <a:spcAft>
              <a:spcPct val="35000"/>
            </a:spcAft>
            <a:buNone/>
          </a:pPr>
          <a:r>
            <a:rPr lang="sv-SE" sz="1500" b="1" kern="1200" dirty="0"/>
            <a:t>Tillit och struktur (</a:t>
          </a:r>
          <a:r>
            <a:rPr lang="sv-SE" sz="1500" b="1" kern="1200" dirty="0" err="1"/>
            <a:t>Norming</a:t>
          </a:r>
          <a:r>
            <a:rPr lang="sv-SE" sz="1500" b="1" kern="1200" dirty="0"/>
            <a:t>)</a:t>
          </a:r>
          <a:endParaRPr lang="sv-SE" sz="1500" kern="1200" dirty="0"/>
        </a:p>
      </dsp:txBody>
      <dsp:txXfrm>
        <a:off x="3379957" y="2025290"/>
        <a:ext cx="1368085" cy="1368085"/>
      </dsp:txXfrm>
    </dsp:sp>
    <dsp:sp modelId="{CCDCF0B9-E84A-43EF-8C2A-60B5B4BD34C2}">
      <dsp:nvSpPr>
        <dsp:cNvPr id="0" name=""/>
        <dsp:cNvSpPr/>
      </dsp:nvSpPr>
      <dsp:spPr>
        <a:xfrm>
          <a:off x="4644429" y="1741950"/>
          <a:ext cx="1934765" cy="193476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477" tIns="19050" rIns="106477" bIns="19050" numCol="1" spcCol="1270" anchor="ctr" anchorCtr="0">
          <a:noAutofit/>
        </a:bodyPr>
        <a:lstStyle/>
        <a:p>
          <a:pPr marL="0" lvl="0" indent="0" algn="ctr" defTabSz="666750">
            <a:lnSpc>
              <a:spcPct val="90000"/>
            </a:lnSpc>
            <a:spcBef>
              <a:spcPct val="0"/>
            </a:spcBef>
            <a:spcAft>
              <a:spcPct val="35000"/>
            </a:spcAft>
            <a:buNone/>
          </a:pPr>
          <a:r>
            <a:rPr lang="sv-SE" sz="1500" b="1" kern="1200" dirty="0"/>
            <a:t>Arbete och produktivitet (</a:t>
          </a:r>
          <a:r>
            <a:rPr lang="sv-SE" sz="1500" b="1" kern="1200" dirty="0" err="1"/>
            <a:t>Performing</a:t>
          </a:r>
          <a:r>
            <a:rPr lang="sv-SE" sz="1500" b="1" kern="1200" dirty="0"/>
            <a:t>)</a:t>
          </a:r>
          <a:endParaRPr lang="sv-SE" sz="1500" kern="1200" dirty="0"/>
        </a:p>
      </dsp:txBody>
      <dsp:txXfrm>
        <a:off x="4927769" y="2025290"/>
        <a:ext cx="1368085" cy="1368085"/>
      </dsp:txXfrm>
    </dsp:sp>
    <dsp:sp modelId="{DBF937F6-4887-4557-90DA-AE6DB2BE69EF}">
      <dsp:nvSpPr>
        <dsp:cNvPr id="0" name=""/>
        <dsp:cNvSpPr/>
      </dsp:nvSpPr>
      <dsp:spPr>
        <a:xfrm>
          <a:off x="6192242" y="1741950"/>
          <a:ext cx="1934765" cy="193476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477" tIns="19050" rIns="106477" bIns="19050" numCol="1" spcCol="1270" anchor="ctr" anchorCtr="0">
          <a:noAutofit/>
        </a:bodyPr>
        <a:lstStyle/>
        <a:p>
          <a:pPr marL="0" lvl="0" indent="0" algn="ctr" defTabSz="666750">
            <a:lnSpc>
              <a:spcPct val="90000"/>
            </a:lnSpc>
            <a:spcBef>
              <a:spcPct val="0"/>
            </a:spcBef>
            <a:spcAft>
              <a:spcPct val="35000"/>
            </a:spcAft>
            <a:buNone/>
          </a:pPr>
          <a:r>
            <a:rPr lang="sv-SE" sz="1500" b="1" kern="1200"/>
            <a:t>Avslut (Adjourning) </a:t>
          </a:r>
          <a:endParaRPr lang="sv-SE" sz="1500" kern="1200" dirty="0"/>
        </a:p>
      </dsp:txBody>
      <dsp:txXfrm>
        <a:off x="6475582" y="2025290"/>
        <a:ext cx="1368085" cy="13680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2C207-C3F3-41E1-B258-791A69403380}">
      <dsp:nvSpPr>
        <dsp:cNvPr id="0" name=""/>
        <dsp:cNvSpPr/>
      </dsp:nvSpPr>
      <dsp:spPr>
        <a:xfrm>
          <a:off x="1482305" y="3796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1482305" y="37966"/>
        <a:ext cx="600074" cy="600074"/>
      </dsp:txXfrm>
    </dsp:sp>
    <dsp:sp modelId="{1FF4F41E-8658-4A89-9B6A-C27A56D437F4}">
      <dsp:nvSpPr>
        <dsp:cNvPr id="0" name=""/>
        <dsp:cNvSpPr/>
      </dsp:nvSpPr>
      <dsp:spPr>
        <a:xfrm>
          <a:off x="424003" y="-66"/>
          <a:ext cx="1696410" cy="1696410"/>
        </a:xfrm>
        <a:prstGeom prst="circularArrow">
          <a:avLst>
            <a:gd name="adj1" fmla="val 6898"/>
            <a:gd name="adj2" fmla="val 465012"/>
            <a:gd name="adj3" fmla="val 550847"/>
            <a:gd name="adj4" fmla="val 205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C8F64DFC-4244-4F15-9EAB-3EDC308B5386}">
      <dsp:nvSpPr>
        <dsp:cNvPr id="0" name=""/>
        <dsp:cNvSpPr/>
      </dsp:nvSpPr>
      <dsp:spPr>
        <a:xfrm>
          <a:off x="1482305" y="105823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1482305" y="1058236"/>
        <a:ext cx="600074" cy="600074"/>
      </dsp:txXfrm>
    </dsp:sp>
    <dsp:sp modelId="{F9719783-887C-4778-97AA-3D72D41ED3AA}">
      <dsp:nvSpPr>
        <dsp:cNvPr id="0" name=""/>
        <dsp:cNvSpPr/>
      </dsp:nvSpPr>
      <dsp:spPr>
        <a:xfrm>
          <a:off x="424003" y="-66"/>
          <a:ext cx="1696410" cy="1696410"/>
        </a:xfrm>
        <a:prstGeom prst="circularArrow">
          <a:avLst>
            <a:gd name="adj1" fmla="val 6898"/>
            <a:gd name="adj2" fmla="val 465012"/>
            <a:gd name="adj3" fmla="val 5950847"/>
            <a:gd name="adj4" fmla="val 43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50E13255-907E-46EA-8DB8-A8EEE1B6D867}">
      <dsp:nvSpPr>
        <dsp:cNvPr id="0" name=""/>
        <dsp:cNvSpPr/>
      </dsp:nvSpPr>
      <dsp:spPr>
        <a:xfrm>
          <a:off x="462036" y="105823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462036" y="1058236"/>
        <a:ext cx="600074" cy="600074"/>
      </dsp:txXfrm>
    </dsp:sp>
    <dsp:sp modelId="{1031CA66-3547-4D1A-8648-34FC16BBAFE5}">
      <dsp:nvSpPr>
        <dsp:cNvPr id="0" name=""/>
        <dsp:cNvSpPr/>
      </dsp:nvSpPr>
      <dsp:spPr>
        <a:xfrm>
          <a:off x="424003" y="-66"/>
          <a:ext cx="1696410" cy="1696410"/>
        </a:xfrm>
        <a:prstGeom prst="circularArrow">
          <a:avLst>
            <a:gd name="adj1" fmla="val 6898"/>
            <a:gd name="adj2" fmla="val 465012"/>
            <a:gd name="adj3" fmla="val 11350847"/>
            <a:gd name="adj4" fmla="val 97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59B5736D-2ABF-49A1-9E9F-822E006B0E78}">
      <dsp:nvSpPr>
        <dsp:cNvPr id="0" name=""/>
        <dsp:cNvSpPr/>
      </dsp:nvSpPr>
      <dsp:spPr>
        <a:xfrm>
          <a:off x="462036" y="3796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462036" y="37966"/>
        <a:ext cx="600074" cy="600074"/>
      </dsp:txXfrm>
    </dsp:sp>
    <dsp:sp modelId="{979C62BD-9A7B-4507-AAB7-0FEB9A973DDC}">
      <dsp:nvSpPr>
        <dsp:cNvPr id="0" name=""/>
        <dsp:cNvSpPr/>
      </dsp:nvSpPr>
      <dsp:spPr>
        <a:xfrm>
          <a:off x="424003" y="-66"/>
          <a:ext cx="1696410" cy="1696410"/>
        </a:xfrm>
        <a:prstGeom prst="circularArrow">
          <a:avLst>
            <a:gd name="adj1" fmla="val 6898"/>
            <a:gd name="adj2" fmla="val 465012"/>
            <a:gd name="adj3" fmla="val 16750847"/>
            <a:gd name="adj4" fmla="val 151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BBA4E-5B6E-4A58-8DE9-E1C18F9DBB73}">
      <dsp:nvSpPr>
        <dsp:cNvPr id="0" name=""/>
        <dsp:cNvSpPr/>
      </dsp:nvSpPr>
      <dsp:spPr>
        <a:xfrm>
          <a:off x="501" y="448312"/>
          <a:ext cx="610878" cy="244351"/>
        </a:xfrm>
        <a:prstGeom prst="chevron">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endParaRPr lang="sv-SE" sz="1400" kern="1200" dirty="0"/>
        </a:p>
      </dsp:txBody>
      <dsp:txXfrm>
        <a:off x="122677" y="448312"/>
        <a:ext cx="366527" cy="244351"/>
      </dsp:txXfrm>
    </dsp:sp>
    <dsp:sp modelId="{59A2B6FF-1303-4439-8AE2-61C0F7ABD2FE}">
      <dsp:nvSpPr>
        <dsp:cNvPr id="0" name=""/>
        <dsp:cNvSpPr/>
      </dsp:nvSpPr>
      <dsp:spPr>
        <a:xfrm>
          <a:off x="550292" y="448312"/>
          <a:ext cx="610878" cy="244351"/>
        </a:xfrm>
        <a:prstGeom prst="chevron">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endParaRPr lang="sv-SE" sz="1400" kern="1200" dirty="0"/>
        </a:p>
      </dsp:txBody>
      <dsp:txXfrm>
        <a:off x="672468" y="448312"/>
        <a:ext cx="366527" cy="244351"/>
      </dsp:txXfrm>
    </dsp:sp>
    <dsp:sp modelId="{0CE9D850-F309-47D8-AC4F-6C7A5D8919FA}">
      <dsp:nvSpPr>
        <dsp:cNvPr id="0" name=""/>
        <dsp:cNvSpPr/>
      </dsp:nvSpPr>
      <dsp:spPr>
        <a:xfrm>
          <a:off x="1100083" y="448312"/>
          <a:ext cx="610878" cy="244351"/>
        </a:xfrm>
        <a:prstGeom prst="chevron">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endParaRPr lang="sv-SE" sz="1400" kern="1200" dirty="0"/>
        </a:p>
      </dsp:txBody>
      <dsp:txXfrm>
        <a:off x="1222259" y="448312"/>
        <a:ext cx="366527" cy="24435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2C7DA-F848-4484-B40A-B51629F0DA95}" type="datetimeFigureOut">
              <a:rPr lang="sv-SE" smtClean="0"/>
              <a:t>2025-04-10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7F3C9-B16A-4DBC-A2EB-5789C7563A1C}" type="slidenum">
              <a:rPr lang="sv-SE" smtClean="0"/>
              <a:t>‹#›</a:t>
            </a:fld>
            <a:endParaRPr lang="sv-SE"/>
          </a:p>
        </p:txBody>
      </p:sp>
    </p:spTree>
    <p:extLst>
      <p:ext uri="{BB962C8B-B14F-4D97-AF65-F5344CB8AC3E}">
        <p14:creationId xmlns:p14="http://schemas.microsoft.com/office/powerpoint/2010/main" val="22838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I boken ”Tänka Göra-Effekten – utveckla din organisation för nya resultat” presenteras Teamwork-triangeln och alla delar gås igenom noggrant. I boken, i del sex, presenteras ett workshop-upplägg med sex stycken workshops. Det här är det materialet. </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Det är bra om du har läst boken innan du ska ta dig an materialet. Men det är givetvis helt okej att använda hela eller delar av materialet oavsett om du läst boken eller inte.</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Du kommer troligen behöva anpassa materialet, upplägget, tider, agenda osv till din kontext. Se inte materialet som lösningen utan som en utgångspunkt för din och er utforskning. </a:t>
            </a:r>
          </a:p>
          <a:p>
            <a:endParaRPr lang="sv-SE" b="0" i="0" dirty="0">
              <a:solidFill>
                <a:srgbClr val="000000"/>
              </a:solidFill>
              <a:effectLst/>
              <a:latin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Jag hoppas att du får nytta av materialet och att du anger källa om du refererar till det. Hör gärna av dig med feedback för att förbättra innehållet! </a:t>
            </a:r>
            <a:r>
              <a:rPr lang="sv-SE" b="0" i="0" dirty="0">
                <a:solidFill>
                  <a:srgbClr val="000000"/>
                </a:solidFill>
                <a:effectLst/>
                <a:latin typeface="Poppins" panose="00000500000000000000" pitchFamily="2" charset="0"/>
              </a:rPr>
              <a:t>Lycka till!</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Kontaktuppgifter hittar du här:</a:t>
            </a:r>
          </a:p>
          <a:p>
            <a:r>
              <a:rPr lang="sv-SE" sz="1800" dirty="0">
                <a:solidFill>
                  <a:srgbClr val="3C3C3C"/>
                </a:solidFill>
                <a:effectLst/>
                <a:latin typeface="Montserrat" panose="00000500000000000000" pitchFamily="2" charset="0"/>
                <a:hlinkClick r:id="rId3"/>
              </a:rPr>
              <a:t>www.tänkagöraeffekten.se</a:t>
            </a:r>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a:t>
            </a:fld>
            <a:endParaRPr lang="sv-SE"/>
          </a:p>
        </p:txBody>
      </p:sp>
    </p:spTree>
    <p:extLst>
      <p:ext uri="{BB962C8B-B14F-4D97-AF65-F5344CB8AC3E}">
        <p14:creationId xmlns:p14="http://schemas.microsoft.com/office/powerpoint/2010/main" val="90699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1" dirty="0"/>
          </a:p>
          <a:p>
            <a:r>
              <a:rPr lang="sv-SE" b="0" dirty="0"/>
              <a:t>Se innehållet i den här Powerpointpresentationen som en utgångspunkt. Teorin bakom hittar du i boken </a:t>
            </a:r>
            <a:r>
              <a:rPr lang="sv-SE" sz="1800" i="1" dirty="0">
                <a:solidFill>
                  <a:srgbClr val="3C3C3C"/>
                </a:solidFill>
                <a:effectLst/>
                <a:latin typeface="Calibri" panose="020F0502020204030204" pitchFamily="34" charset="0"/>
              </a:rPr>
              <a:t>Tänka Göra-Effekten - Utveckla din organisation för nya resultat, </a:t>
            </a:r>
            <a:r>
              <a:rPr lang="sv-SE" sz="1800" dirty="0">
                <a:solidFill>
                  <a:srgbClr val="3C3C3C"/>
                </a:solidFill>
                <a:effectLst/>
                <a:latin typeface="Montserrat" panose="00000500000000000000" pitchFamily="2" charset="0"/>
                <a:hlinkClick r:id="rId3"/>
              </a:rPr>
              <a:t>www.tänkagöraeffekten.se</a:t>
            </a:r>
            <a:endParaRPr lang="sv-SE" b="0" i="1" dirty="0"/>
          </a:p>
          <a:p>
            <a:endParaRPr lang="sv-SE" b="1"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10</a:t>
            </a:fld>
            <a:endParaRPr lang="sv-SE"/>
          </a:p>
        </p:txBody>
      </p:sp>
    </p:spTree>
    <p:extLst>
      <p:ext uri="{BB962C8B-B14F-4D97-AF65-F5344CB8AC3E}">
        <p14:creationId xmlns:p14="http://schemas.microsoft.com/office/powerpoint/2010/main" val="72507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Agenda – Workshop 1, </a:t>
            </a:r>
            <a:r>
              <a:rPr lang="sv-SE" b="1" dirty="0"/>
              <a:t>2 timmar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Tider i parantes bara en vägledning. Det är mycket innehåll och lite tid. Var noga med </a:t>
            </a:r>
            <a:r>
              <a:rPr lang="sv-SE" b="0" dirty="0" err="1"/>
              <a:t>timebox</a:t>
            </a:r>
            <a:r>
              <a:rPr lang="sv-SE" b="0" dirty="0"/>
              <a:t>. Det är ofta bättre att boka fler tillfällen än att dra ut på tiden eller stryka innehåll. Används fördelen av att det är korta pass. Det ger ofta fokus. Det går att prata om ett ämne en hel dag, det går också att prata om det i femton minuter …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11</a:t>
            </a:fld>
            <a:endParaRPr lang="sv-SE"/>
          </a:p>
        </p:txBody>
      </p:sp>
    </p:spTree>
    <p:extLst>
      <p:ext uri="{BB962C8B-B14F-4D97-AF65-F5344CB8AC3E}">
        <p14:creationId xmlns:p14="http://schemas.microsoft.com/office/powerpoint/2010/main" val="246562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dirty="0"/>
              <a:t>Innan ni tar er an Teamwork-triangeln behöver ni en gemensam bild av omvärlden (utblick), organisationen (inblick) och grundläggande teori kring systemsyn och vad ett team 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12</a:t>
            </a:fld>
            <a:endParaRPr lang="sv-SE"/>
          </a:p>
        </p:txBody>
      </p:sp>
    </p:spTree>
    <p:extLst>
      <p:ext uri="{BB962C8B-B14F-4D97-AF65-F5344CB8AC3E}">
        <p14:creationId xmlns:p14="http://schemas.microsoft.com/office/powerpoint/2010/main" val="1052946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 WS 1: </a:t>
            </a:r>
          </a:p>
          <a:p>
            <a:r>
              <a:rPr lang="sv-SE" dirty="0"/>
              <a:t>Läs kapitel 1-5 och 13-15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 WS 2: </a:t>
            </a:r>
          </a:p>
          <a:p>
            <a:r>
              <a:rPr lang="sv-SE" dirty="0"/>
              <a:t>Läs kapitel 16</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 WS 3: </a:t>
            </a:r>
          </a:p>
          <a:p>
            <a:r>
              <a:rPr lang="sv-SE" dirty="0"/>
              <a:t>Läs kapitel 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 WS 4: </a:t>
            </a:r>
          </a:p>
          <a:p>
            <a:r>
              <a:rPr lang="sv-SE" dirty="0"/>
              <a:t>Läs kapitel 18</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 WS 5: </a:t>
            </a:r>
          </a:p>
          <a:p>
            <a:r>
              <a:rPr lang="sv-SE" dirty="0"/>
              <a:t>Läs kapitel 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 WS 6: </a:t>
            </a:r>
          </a:p>
          <a:p>
            <a:r>
              <a:rPr lang="sv-SE" dirty="0"/>
              <a:t>-</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13</a:t>
            </a:fld>
            <a:endParaRPr lang="sv-SE"/>
          </a:p>
        </p:txBody>
      </p:sp>
    </p:spTree>
    <p:extLst>
      <p:ext uri="{BB962C8B-B14F-4D97-AF65-F5344CB8AC3E}">
        <p14:creationId xmlns:p14="http://schemas.microsoft.com/office/powerpoint/2010/main" val="188317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Incheckning –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Låt alla få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möjligheten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att komma till tals men inte med några längre utläggningar.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14</a:t>
            </a:fld>
            <a:endParaRPr lang="sv-SE"/>
          </a:p>
        </p:txBody>
      </p:sp>
    </p:spTree>
    <p:extLst>
      <p:ext uri="{BB962C8B-B14F-4D97-AF65-F5344CB8AC3E}">
        <p14:creationId xmlns:p14="http://schemas.microsoft.com/office/powerpoint/2010/main" val="184703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Guide till workshopledaren</a:t>
            </a:r>
          </a:p>
          <a:p>
            <a:pPr marL="0" lvl="0" indent="0">
              <a:lnSpc>
                <a:spcPct val="107000"/>
              </a:lnSpc>
              <a:spcAft>
                <a:spcPts val="800"/>
              </a:spcAft>
              <a:buFont typeface="Arial" panose="020B0604020202020204" pitchFamily="34" charset="0"/>
              <a:buNone/>
              <a:tabLst>
                <a:tab pos="457200" algn="l"/>
              </a:tabLst>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Inblick, det här funkar/funkar inte idag – (15 min)</a:t>
            </a:r>
          </a:p>
          <a:p>
            <a:pPr marL="742950" lvl="1" indent="-285750">
              <a:lnSpc>
                <a:spcPct val="107000"/>
              </a:lnSpc>
              <a:spcAft>
                <a:spcPts val="800"/>
              </a:spcAft>
              <a:buFont typeface="Arial" panose="020B0604020202020204" pitchFamily="34" charset="0"/>
              <a:buChar char="•"/>
              <a:tabLst>
                <a:tab pos="9144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Identifiera era utmaningar</a:t>
            </a:r>
          </a:p>
          <a:p>
            <a:endParaRPr lang="sv-SE" dirty="0"/>
          </a:p>
          <a:p>
            <a:endParaRPr lang="sv-SE" dirty="0"/>
          </a:p>
          <a:p>
            <a:pPr marL="342900" lvl="0" indent="-342900">
              <a:lnSpc>
                <a:spcPct val="107000"/>
              </a:lnSpc>
              <a:spcAft>
                <a:spcPts val="800"/>
              </a:spcAft>
              <a:buFont typeface="Arial" panose="020B0604020202020204" pitchFamily="34" charset="0"/>
              <a:buChar char="•"/>
              <a:tabLst>
                <a:tab pos="4572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Hur uppstår resultatet? – (15 min)</a:t>
            </a:r>
          </a:p>
          <a:p>
            <a:pPr marL="742950" lvl="1" indent="-285750">
              <a:lnSpc>
                <a:spcPct val="107000"/>
              </a:lnSpc>
              <a:spcAft>
                <a:spcPts val="800"/>
              </a:spcAft>
              <a:buFont typeface="Arial" panose="020B0604020202020204" pitchFamily="34" charset="0"/>
              <a:buChar char="•"/>
              <a:tabLst>
                <a:tab pos="9144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Identifiera hur ni ser att resultat uppstår. Finns det luckor i varandras bilder?</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15</a:t>
            </a:fld>
            <a:endParaRPr lang="sv-SE"/>
          </a:p>
        </p:txBody>
      </p:sp>
    </p:spTree>
    <p:extLst>
      <p:ext uri="{BB962C8B-B14F-4D97-AF65-F5344CB8AC3E}">
        <p14:creationId xmlns:p14="http://schemas.microsoft.com/office/powerpoint/2010/main" val="1185349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r>
              <a:rPr lang="sv-SE" dirty="0"/>
              <a:t>En generellt bidragande orsak till att många organisationer befinner sig i en utmanande situation kring sin produktions- och leveransförmåga är att </a:t>
            </a:r>
            <a:r>
              <a:rPr lang="sv-SE" b="1" dirty="0"/>
              <a:t>man har slarvat med att visualisera, kommunicera och agera på sina interna och externa beroenden</a:t>
            </a:r>
            <a:r>
              <a:rPr lang="sv-SE" dirty="0"/>
              <a:t>. </a:t>
            </a:r>
          </a:p>
          <a:p>
            <a:endParaRPr lang="sv-SE" dirty="0"/>
          </a:p>
          <a:p>
            <a:r>
              <a:rPr lang="sv-SE" dirty="0"/>
              <a:t>Man har ofta hanterat beroenden med ”brandkårsutryckningar” eller "symtomlösningar".  Man har lagt locket på. Hur gör ni?</a:t>
            </a:r>
          </a:p>
        </p:txBody>
      </p:sp>
      <p:sp>
        <p:nvSpPr>
          <p:cNvPr id="4" name="Platshållare för bildnummer 3"/>
          <p:cNvSpPr>
            <a:spLocks noGrp="1"/>
          </p:cNvSpPr>
          <p:nvPr>
            <p:ph type="sldNum" sz="quarter" idx="5"/>
          </p:nvPr>
        </p:nvSpPr>
        <p:spPr/>
        <p:txBody>
          <a:bodyPr/>
          <a:lstStyle/>
          <a:p>
            <a:fld id="{AAE7F3C9-B16A-4DBC-A2EB-5789C7563A1C}" type="slidenum">
              <a:rPr lang="sv-SE" smtClean="0"/>
              <a:t>16</a:t>
            </a:fld>
            <a:endParaRPr lang="sv-SE"/>
          </a:p>
        </p:txBody>
      </p:sp>
    </p:spTree>
    <p:extLst>
      <p:ext uri="{BB962C8B-B14F-4D97-AF65-F5344CB8AC3E}">
        <p14:creationId xmlns:p14="http://schemas.microsoft.com/office/powerpoint/2010/main" val="428648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Mellan delar i ett system finns beroenden. Om inte ekrarna i hjulet är spända i hjulramen fungerar inte hjulet. Ekrar och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hjulram</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är beroende av varandra för att hjulet ska fungera, den ena kan inte fungera utan den andra. </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sv-SE" sz="1800" dirty="0">
                <a:effectLst/>
                <a:latin typeface="Aptos" panose="020B0004020202020204" pitchFamily="34" charset="0"/>
                <a:ea typeface="Aptos" panose="020B0004020202020204" pitchFamily="34" charset="0"/>
                <a:cs typeface="Times New Roman" panose="02020603050405020304" pitchFamily="18" charset="0"/>
              </a:rPr>
              <a:t>Med systemsyn ser vi beroenden som </a:t>
            </a:r>
            <a:r>
              <a:rPr lang="sv-SE" sz="1800" i="1" dirty="0">
                <a:effectLst/>
                <a:latin typeface="Aptos" panose="020B0004020202020204" pitchFamily="34" charset="0"/>
                <a:ea typeface="Aptos" panose="020B0004020202020204" pitchFamily="34" charset="0"/>
                <a:cs typeface="Times New Roman" panose="02020603050405020304" pitchFamily="18" charset="0"/>
              </a:rPr>
              <a:t>ömsesidiga</a:t>
            </a:r>
            <a:r>
              <a:rPr lang="sv-SE" sz="1800" dirty="0">
                <a:effectLst/>
                <a:latin typeface="Aptos" panose="020B0004020202020204" pitchFamily="34" charset="0"/>
                <a:ea typeface="Aptos" panose="020B0004020202020204" pitchFamily="34" charset="0"/>
                <a:cs typeface="Times New Roman" panose="02020603050405020304" pitchFamily="18" charset="0"/>
              </a:rPr>
              <a:t>.</a:t>
            </a:r>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17</a:t>
            </a:fld>
            <a:endParaRPr lang="sv-SE"/>
          </a:p>
        </p:txBody>
      </p:sp>
    </p:spTree>
    <p:extLst>
      <p:ext uri="{BB962C8B-B14F-4D97-AF65-F5344CB8AC3E}">
        <p14:creationId xmlns:p14="http://schemas.microsoft.com/office/powerpoint/2010/main" val="3224126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Poängtera vikten av visualisering och transparens.  </a:t>
            </a:r>
          </a:p>
          <a:p>
            <a:endParaRPr lang="sv-SE" dirty="0"/>
          </a:p>
          <a:p>
            <a:r>
              <a:rPr lang="sv-SE" dirty="0"/>
              <a:t>De här frågorna är bra att repetera före, under och efter vi gör någonting:</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Ser</a:t>
            </a:r>
            <a:r>
              <a:rPr lang="sv-SE" dirty="0"/>
              <a:t> vi samma utmaning? </a:t>
            </a:r>
            <a:r>
              <a:rPr lang="sv-SE" b="1" dirty="0"/>
              <a:t>Pratar</a:t>
            </a:r>
            <a:r>
              <a:rPr lang="sv-SE" dirty="0"/>
              <a:t> vi om samma utmaning? </a:t>
            </a:r>
            <a:r>
              <a:rPr lang="sv-SE" b="1" dirty="0"/>
              <a:t>Agerar</a:t>
            </a:r>
            <a:r>
              <a:rPr lang="sv-SE" dirty="0"/>
              <a:t> vi på samma utmaning?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18</a:t>
            </a:fld>
            <a:endParaRPr lang="sv-SE"/>
          </a:p>
        </p:txBody>
      </p:sp>
    </p:spTree>
    <p:extLst>
      <p:ext uri="{BB962C8B-B14F-4D97-AF65-F5344CB8AC3E}">
        <p14:creationId xmlns:p14="http://schemas.microsoft.com/office/powerpoint/2010/main" val="263454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Få igång en dialog kring vad som inte fungerar idag. Kom </a:t>
            </a:r>
            <a:r>
              <a:rPr lang="sv-SE" b="1" dirty="0"/>
              <a:t>inte</a:t>
            </a:r>
            <a:r>
              <a:rPr lang="sv-SE" dirty="0"/>
              <a:t> med lösningar nu. </a:t>
            </a:r>
          </a:p>
        </p:txBody>
      </p:sp>
      <p:sp>
        <p:nvSpPr>
          <p:cNvPr id="4" name="Platshållare för bildnummer 3"/>
          <p:cNvSpPr>
            <a:spLocks noGrp="1"/>
          </p:cNvSpPr>
          <p:nvPr>
            <p:ph type="sldNum" sz="quarter" idx="5"/>
          </p:nvPr>
        </p:nvSpPr>
        <p:spPr/>
        <p:txBody>
          <a:bodyPr/>
          <a:lstStyle/>
          <a:p>
            <a:fld id="{AAE7F3C9-B16A-4DBC-A2EB-5789C7563A1C}" type="slidenum">
              <a:rPr lang="sv-SE" smtClean="0"/>
              <a:t>19</a:t>
            </a:fld>
            <a:endParaRPr lang="sv-SE"/>
          </a:p>
        </p:txBody>
      </p:sp>
    </p:spTree>
    <p:extLst>
      <p:ext uri="{BB962C8B-B14F-4D97-AF65-F5344CB8AC3E}">
        <p14:creationId xmlns:p14="http://schemas.microsoft.com/office/powerpoint/2010/main" val="216446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Längst upp till höger i varje bild hittar du en ikon som guider dig i hur du kan använda bilden. </a:t>
            </a:r>
          </a:p>
        </p:txBody>
      </p:sp>
      <p:sp>
        <p:nvSpPr>
          <p:cNvPr id="4" name="Platshållare för bildnummer 3"/>
          <p:cNvSpPr>
            <a:spLocks noGrp="1"/>
          </p:cNvSpPr>
          <p:nvPr>
            <p:ph type="sldNum" sz="quarter" idx="5"/>
          </p:nvPr>
        </p:nvSpPr>
        <p:spPr/>
        <p:txBody>
          <a:bodyPr/>
          <a:lstStyle/>
          <a:p>
            <a:fld id="{AAE7F3C9-B16A-4DBC-A2EB-5789C7563A1C}" type="slidenum">
              <a:rPr lang="sv-SE" smtClean="0"/>
              <a:t>2</a:t>
            </a:fld>
            <a:endParaRPr lang="sv-SE"/>
          </a:p>
        </p:txBody>
      </p:sp>
    </p:spTree>
    <p:extLst>
      <p:ext uri="{BB962C8B-B14F-4D97-AF65-F5344CB8AC3E}">
        <p14:creationId xmlns:p14="http://schemas.microsoft.com/office/powerpoint/2010/main" val="332411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Få igång en dialog kring vad som fungerar idag. Kom </a:t>
            </a:r>
            <a:r>
              <a:rPr lang="sv-SE" b="1" dirty="0"/>
              <a:t>inte</a:t>
            </a:r>
            <a:r>
              <a:rPr lang="sv-SE" dirty="0"/>
              <a:t> med lösningar nu.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20</a:t>
            </a:fld>
            <a:endParaRPr lang="sv-SE"/>
          </a:p>
        </p:txBody>
      </p:sp>
    </p:spTree>
    <p:extLst>
      <p:ext uri="{BB962C8B-B14F-4D97-AF65-F5344CB8AC3E}">
        <p14:creationId xmlns:p14="http://schemas.microsoft.com/office/powerpoint/2010/main" val="2037332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800"/>
              </a:spcBef>
              <a:spcAft>
                <a:spcPts val="400"/>
              </a:spcAft>
              <a:buClrTx/>
              <a:buSzTx/>
              <a:buFontTx/>
              <a:buNone/>
              <a:tabLst/>
              <a:defRPr/>
            </a:pPr>
            <a:endParaRPr lang="sv-SE" sz="1800" b="1" dirty="0"/>
          </a:p>
          <a:p>
            <a:pPr marL="342900" lvl="0" indent="-342900">
              <a:lnSpc>
                <a:spcPct val="107000"/>
              </a:lnSpc>
              <a:spcAft>
                <a:spcPts val="800"/>
              </a:spcAft>
              <a:buFont typeface="Arial" panose="020B0604020202020204" pitchFamily="34" charset="0"/>
              <a:buChar char="•"/>
              <a:tabLst>
                <a:tab pos="4572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Hur uppstår resultatet? – (15 min)</a:t>
            </a:r>
          </a:p>
          <a:p>
            <a:pPr marL="742950" lvl="1" indent="-285750">
              <a:lnSpc>
                <a:spcPct val="107000"/>
              </a:lnSpc>
              <a:spcAft>
                <a:spcPts val="800"/>
              </a:spcAft>
              <a:buFont typeface="Arial" panose="020B0604020202020204" pitchFamily="34" charset="0"/>
              <a:buChar char="•"/>
              <a:tabLst>
                <a:tab pos="9144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Identifiera hur ni ser att resultat uppstår. Finns det luckor?</a:t>
            </a:r>
          </a:p>
          <a:p>
            <a:pPr marL="0" marR="0" lvl="0" indent="0" algn="l" defTabSz="914400" rtl="0" eaLnBrk="1" fontAlgn="auto" latinLnBrk="0" hangingPunct="1">
              <a:lnSpc>
                <a:spcPct val="100000"/>
              </a:lnSpc>
              <a:spcBef>
                <a:spcPts val="800"/>
              </a:spcBef>
              <a:spcAft>
                <a:spcPts val="400"/>
              </a:spcAft>
              <a:buClrTx/>
              <a:buSzTx/>
              <a:buFontTx/>
              <a:buNone/>
              <a:tabLst/>
              <a:defRPr/>
            </a:pPr>
            <a:endParaRPr lang="sv-SE" sz="1800" b="1" dirty="0"/>
          </a:p>
          <a:p>
            <a:pPr>
              <a:spcBef>
                <a:spcPts val="800"/>
              </a:spcBef>
              <a:spcAft>
                <a:spcPts val="400"/>
              </a:spcAft>
            </a:pPr>
            <a:endParaRPr lang="sv-SE"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800"/>
              </a:spcBef>
              <a:spcAft>
                <a:spcPts val="400"/>
              </a:spcAft>
            </a:pPr>
            <a:r>
              <a:rPr lang="sv-SE"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Göra annorlunda – tänka annorlunda</a:t>
            </a: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Resultatet av våra handlingar kommer från vårt sätt att göra baserat på uppgiften. Är uppgiften att resa ett tält, en relativt enkel utmaning, är resultatet att tältet är rest och vi kan använda tältet. Om uppgiften är att öka lönsamheten, en relativt komplex utmaning, är resultatet summan av de handlingar vi gjort för att uppnå en ökad lönsamhet.</a:t>
            </a:r>
          </a:p>
          <a:p>
            <a:pPr>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Utgångspunkten för vårt sätt att göra är våra gemensamma principer. De i sin tur är influerade av våra gemensamma värderingar. Och allt grundar sig i vår egna syn på världen – vårt tankesätt. Jämför med trädet. Resultatet kommer ursprungligen från de osynliga rötterna, det abstrakta. Till att bli det synliga och konkreta metoderna och verktygen i stammen. Till grenarna, löven och blommorna där resultatet uppstår. </a:t>
            </a:r>
          </a:p>
          <a:p>
            <a:endParaRPr lang="sv-SE" dirty="0"/>
          </a:p>
          <a:p>
            <a:pPr>
              <a:spcAft>
                <a:spcPts val="800"/>
              </a:spcAft>
              <a:buNone/>
            </a:pPr>
            <a:r>
              <a:rPr lang="sv-SE" sz="18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Resultat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något (konkret eller abstrakt) som upp­kommer genom att en handling eller ett förlopp full­bordas ofta om något som kan värderas el. mätas, gärna i siffror</a:t>
            </a:r>
            <a:endParaRPr lang="sv-SE" sz="18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Metod</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plan­mässigt tillvägagångs­sätt för att upp­nå visst resultat; särskilt vid intellektuellt arbete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Principer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grund­läggande sats eller regel som ofta ut­gör norm för handlande eller dylikt</a:t>
            </a:r>
          </a:p>
          <a:p>
            <a:pPr>
              <a:spcAft>
                <a:spcPts val="800"/>
              </a:spcAft>
              <a:buNone/>
            </a:pPr>
            <a:r>
              <a:rPr lang="sv-SE"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Värderingar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grund­läggande åsikter som till­sammans kan forma en ideologi eller dylikt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Tankesätt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sätt att tänka särskilt vad gäller de stora mänskliga frågorna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21</a:t>
            </a:fld>
            <a:endParaRPr lang="sv-SE"/>
          </a:p>
        </p:txBody>
      </p:sp>
    </p:spTree>
    <p:extLst>
      <p:ext uri="{BB962C8B-B14F-4D97-AF65-F5344CB8AC3E}">
        <p14:creationId xmlns:p14="http://schemas.microsoft.com/office/powerpoint/2010/main" val="142596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Få igång en dialog kring hela kedjan från individens tankesätt, organisationens värderingar, valet av principer för utveckling och samarbete, de metoder och verktyg ni använder.</a:t>
            </a:r>
          </a:p>
          <a:p>
            <a:endParaRPr lang="sv-SE" dirty="0"/>
          </a:p>
          <a:p>
            <a:endParaRPr lang="sv-SE" dirty="0"/>
          </a:p>
          <a:p>
            <a:pPr>
              <a:spcAft>
                <a:spcPts val="800"/>
              </a:spcAft>
              <a:buNone/>
            </a:pPr>
            <a:r>
              <a:rPr lang="sv-SE" sz="18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Förklaring enligt SO (Svensk ordbok)</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Resultat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något (konkret eller abstrakt) som upp­kommer genom att en handling eller ett förlopp full­bordas ofta om något som kan värderas el. mätas, gärna i siffror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Metod</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plan­mässigt tillvägagångs­sätt för att upp­nå visst resultat; särskilt vid intellektuellt arbete</a:t>
            </a:r>
          </a:p>
          <a:p>
            <a:pPr>
              <a:spcAft>
                <a:spcPts val="800"/>
              </a:spcAft>
              <a:buNone/>
            </a:pPr>
            <a:r>
              <a:rPr lang="sv-SE"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Principer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grund­läggande sats eller regel som ofta ut­gör norm för handlande eller dylikt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Värderingar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grund­läggande åsikter som till­sammans kan forma en ideologi eller dylikt </a:t>
            </a:r>
          </a:p>
          <a:p>
            <a:pPr>
              <a:spcAft>
                <a:spcPts val="800"/>
              </a:spcAft>
              <a:buNone/>
            </a:pPr>
            <a:r>
              <a:rPr lang="sv-SE"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Tankesätt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sätt att tänka särskilt vad gäller de stora mänskliga frågorna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endParaRPr lang="sv-SE" dirty="0"/>
          </a:p>
          <a:p>
            <a:pPr marL="0" marR="0">
              <a:buNone/>
            </a:pPr>
            <a:r>
              <a:rPr lang="sv-SE" sz="1800" dirty="0"/>
              <a:t>Nya resultat uppstår först när du både gör och tänker annorlunda. Vi </a:t>
            </a:r>
            <a:r>
              <a:rPr lang="sv-SE" sz="1200" dirty="0">
                <a:effectLst/>
                <a:latin typeface="Calibri" panose="020F0502020204030204" pitchFamily="34" charset="0"/>
              </a:rPr>
              <a:t>ser äpplena på trädet, men vi behöver zooma ut för att förstå hur de blir till –</a:t>
            </a:r>
          </a:p>
          <a:p>
            <a:pPr marL="0" marR="0">
              <a:buNone/>
            </a:pPr>
            <a:r>
              <a:rPr lang="sv-SE" sz="1200" dirty="0">
                <a:effectLst/>
                <a:latin typeface="Calibri" panose="020F0502020204030204" pitchFamily="34" charset="0"/>
              </a:rPr>
              <a:t>precis som med resultaten i en organisation. En metod, till exempel ett agilt arbetssätt, står inte för sig själv. Den är en del av ett större sammanhang. På samma sätt som trädets rötter, stam, grenar, solen, regnet och insekterna tillsammans skapar äpplet, är metoden beroende av organisationens och medarbetarnas värderingar och principer för att skapa resultat.</a:t>
            </a:r>
          </a:p>
          <a:p>
            <a:pPr marL="0" marR="0">
              <a:buNone/>
            </a:pPr>
            <a:r>
              <a:rPr lang="sv-SE" sz="1200" dirty="0">
                <a:effectLst/>
                <a:latin typeface="Calibri" panose="020F0502020204030204" pitchFamily="34" charset="0"/>
              </a:rPr>
              <a:t> </a:t>
            </a:r>
          </a:p>
          <a:p>
            <a:pPr marL="0" marR="0">
              <a:buNone/>
            </a:pPr>
            <a:r>
              <a:rPr lang="sv-SE" sz="1200" dirty="0">
                <a:effectLst/>
                <a:latin typeface="Calibri" panose="020F0502020204030204" pitchFamily="34" charset="0"/>
              </a:rPr>
              <a:t>Och varken trädet eller organisationen lever i ett vakuum. Via mycelnätverk och </a:t>
            </a:r>
            <a:r>
              <a:rPr lang="sv-SE" sz="1200" dirty="0" err="1">
                <a:effectLst/>
                <a:latin typeface="Calibri" panose="020F0502020204030204" pitchFamily="34" charset="0"/>
              </a:rPr>
              <a:t>mykorrhizasvampar</a:t>
            </a:r>
            <a:r>
              <a:rPr lang="sv-SE" sz="1200" dirty="0">
                <a:effectLst/>
                <a:latin typeface="Calibri" panose="020F0502020204030204" pitchFamily="34" charset="0"/>
              </a:rPr>
              <a:t> kommunicerar och samverkar trädet med sin omgivning. En organisation som inte har tentakler utåt och inte lyssnar inåt stagnerar snabbt. </a:t>
            </a:r>
          </a:p>
          <a:p>
            <a:pPr marL="0" marR="0">
              <a:buNone/>
            </a:pPr>
            <a:r>
              <a:rPr lang="sv-SE" sz="1200" dirty="0">
                <a:effectLst/>
                <a:latin typeface="Calibri" panose="020F0502020204030204" pitchFamily="34" charset="0"/>
              </a:rPr>
              <a:t> </a:t>
            </a:r>
          </a:p>
          <a:p>
            <a:pPr marL="0" marR="0">
              <a:buNone/>
            </a:pPr>
            <a:r>
              <a:rPr lang="sv-SE" sz="1200" dirty="0">
                <a:effectLst/>
                <a:latin typeface="Calibri" panose="020F0502020204030204" pitchFamily="34" charset="0"/>
              </a:rPr>
              <a:t>Och det börjar i ditt tankesätt. Men du är inte ensam. Trädet ser ut att stå själv, men är en del av en helhet – en trädgård, en skog, ett system.</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22</a:t>
            </a:fld>
            <a:endParaRPr lang="sv-SE"/>
          </a:p>
        </p:txBody>
      </p:sp>
    </p:spTree>
    <p:extLst>
      <p:ext uri="{BB962C8B-B14F-4D97-AF65-F5344CB8AC3E}">
        <p14:creationId xmlns:p14="http://schemas.microsoft.com/office/powerpoint/2010/main" val="1094923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Guide till workshopledaren</a:t>
            </a:r>
          </a:p>
          <a:p>
            <a:pPr marL="342900" lvl="0" indent="-342900">
              <a:lnSpc>
                <a:spcPct val="107000"/>
              </a:lnSpc>
              <a:spcAft>
                <a:spcPts val="800"/>
              </a:spcAft>
              <a:buFont typeface="Arial" panose="020B0604020202020204" pitchFamily="34" charset="0"/>
              <a:buChar char="•"/>
              <a:tabLst>
                <a:tab pos="457200" algn="l"/>
              </a:tabLst>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Utblick med teori – (15 min) </a:t>
            </a:r>
          </a:p>
          <a:p>
            <a:pPr marL="742950" lvl="1" indent="-285750">
              <a:lnSpc>
                <a:spcPct val="107000"/>
              </a:lnSpc>
              <a:spcAft>
                <a:spcPts val="800"/>
              </a:spcAft>
              <a:buFont typeface="Arial" panose="020B0604020202020204" pitchFamily="34" charset="0"/>
              <a:buChar char="•"/>
              <a:tabLst>
                <a:tab pos="9144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Identifiera vad som utgör er dimma (VUCA)</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23</a:t>
            </a:fld>
            <a:endParaRPr lang="sv-SE"/>
          </a:p>
        </p:txBody>
      </p:sp>
    </p:spTree>
    <p:extLst>
      <p:ext uri="{BB962C8B-B14F-4D97-AF65-F5344CB8AC3E}">
        <p14:creationId xmlns:p14="http://schemas.microsoft.com/office/powerpoint/2010/main" val="356282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Tänk dig att du är ute och går tillsammans med andra i en stor grupp. Ni har en tydlig idé om var ni är och vart ni ska. Målet står statiskt som en fyr i horisonten. Ni kan ta stora kliv i er stora grupp mot målet utan att reflektera speciellt mycket över hur ni ska ta er fram. Målet är ju där borta och sikten är klar.</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Plötsligt sveper en tjock dimma in, ni ser bokstavligen inte mer än handen framför er. Från att ha kunnat se flera mil i alla riktningar och kunnat ta stora kliv i er stora grupp och gå långt utan att stanna upp, reflektera och titta tillbaka, kan ni nu inte se mer än en hand framför er … ni är i dimman … ni verkar i dimman.</a:t>
            </a:r>
          </a:p>
          <a:p>
            <a:pPr>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Vad händer? Eller framför allt: vad behöver hända?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p:txBody>
      </p:sp>
      <p:sp>
        <p:nvSpPr>
          <p:cNvPr id="4" name="Slide Number Placeholder 3"/>
          <p:cNvSpPr>
            <a:spLocks noGrp="1"/>
          </p:cNvSpPr>
          <p:nvPr>
            <p:ph type="sldNum" sz="quarter" idx="5"/>
          </p:nvPr>
        </p:nvSpPr>
        <p:spPr/>
        <p:txBody>
          <a:bodyPr/>
          <a:lstStyle/>
          <a:p>
            <a:fld id="{18C8D6DC-8749-4182-90BE-06D749996D0B}" type="slidenum">
              <a:rPr lang="sv-SE" smtClean="0"/>
              <a:t>24</a:t>
            </a:fld>
            <a:endParaRPr lang="sv-SE"/>
          </a:p>
        </p:txBody>
      </p:sp>
    </p:spTree>
    <p:extLst>
      <p:ext uri="{BB962C8B-B14F-4D97-AF65-F5344CB8AC3E}">
        <p14:creationId xmlns:p14="http://schemas.microsoft.com/office/powerpoint/2010/main" val="3177737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Kontexten avgör arbetssättet.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Det är troligen mer gynnsamt att vara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lätt­rörlig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och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föränderlig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i dimman. Det vill säga att vara agil. </a:t>
            </a:r>
          </a:p>
          <a:p>
            <a:endParaRPr lang="sv-SE" dirty="0"/>
          </a:p>
        </p:txBody>
      </p:sp>
      <p:sp>
        <p:nvSpPr>
          <p:cNvPr id="4" name="Slide Number Placeholder 3"/>
          <p:cNvSpPr>
            <a:spLocks noGrp="1"/>
          </p:cNvSpPr>
          <p:nvPr>
            <p:ph type="sldNum" sz="quarter" idx="5"/>
          </p:nvPr>
        </p:nvSpPr>
        <p:spPr/>
        <p:txBody>
          <a:bodyPr/>
          <a:lstStyle/>
          <a:p>
            <a:fld id="{18C8D6DC-8749-4182-90BE-06D749996D0B}" type="slidenum">
              <a:rPr lang="sv-SE" smtClean="0"/>
              <a:t>25</a:t>
            </a:fld>
            <a:endParaRPr lang="sv-SE"/>
          </a:p>
        </p:txBody>
      </p:sp>
    </p:spTree>
    <p:extLst>
      <p:ext uri="{BB962C8B-B14F-4D97-AF65-F5344CB8AC3E}">
        <p14:creationId xmlns:p14="http://schemas.microsoft.com/office/powerpoint/2010/main" val="1280131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organisation verkar i en miljö och i ett sammanhang, i en eller flera kontexter. Kontexten påverkar organisationens beteende och struktur. </a:t>
            </a:r>
          </a:p>
          <a:p>
            <a:endParaRPr lang="sv-SE" dirty="0"/>
          </a:p>
        </p:txBody>
      </p:sp>
      <p:sp>
        <p:nvSpPr>
          <p:cNvPr id="4" name="Slide Number Placeholder 3"/>
          <p:cNvSpPr>
            <a:spLocks noGrp="1"/>
          </p:cNvSpPr>
          <p:nvPr>
            <p:ph type="sldNum" sz="quarter" idx="5"/>
          </p:nvPr>
        </p:nvSpPr>
        <p:spPr/>
        <p:txBody>
          <a:bodyPr/>
          <a:lstStyle/>
          <a:p>
            <a:fld id="{18C8D6DC-8749-4182-90BE-06D749996D0B}" type="slidenum">
              <a:rPr lang="sv-SE" smtClean="0"/>
              <a:t>26</a:t>
            </a:fld>
            <a:endParaRPr lang="sv-SE"/>
          </a:p>
        </p:txBody>
      </p:sp>
    </p:spTree>
    <p:extLst>
      <p:ext uri="{BB962C8B-B14F-4D97-AF65-F5344CB8AC3E}">
        <p14:creationId xmlns:p14="http://schemas.microsoft.com/office/powerpoint/2010/main" val="1717539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lever i en dynamisk värld (VUCA) som är icke-linjär och som bygger på feedback-loopar med </a:t>
            </a:r>
            <a:r>
              <a:rPr lang="sv-SE" i="1" dirty="0"/>
              <a:t>fördröjning</a:t>
            </a:r>
            <a:r>
              <a:rPr lang="sv-SE" dirty="0"/>
              <a:t> men vi ofta tänker och agerar linjärt.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Det ser ut som att humlan flyger till blomman för att äta nektar, men är det egentligen blommans pollen som reser med humlan? Eller är det ett samspel baserat på ömsesidiga behov, en dans? I naturen finns ingen början eller slut, bara ett ständigt cirkulärt flöde där allt hänger ihop. Människor i organisationer verkar interagera linjärt men vi är alla delar av olika cirkulära processer, som vi bara ser om vi zoomar ut och tittar på helheten.</a:t>
            </a:r>
            <a:endParaRPr lang="sv-SE" dirty="0"/>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27</a:t>
            </a:fld>
            <a:endParaRPr lang="sv-SE"/>
          </a:p>
        </p:txBody>
      </p:sp>
    </p:spTree>
    <p:extLst>
      <p:ext uri="{BB962C8B-B14F-4D97-AF65-F5344CB8AC3E}">
        <p14:creationId xmlns:p14="http://schemas.microsoft.com/office/powerpoint/2010/main" val="2848059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r>
              <a:rPr lang="sv-SE" sz="1800" dirty="0">
                <a:effectLst/>
                <a:latin typeface="Aptos" panose="020B0004020202020204" pitchFamily="34" charset="0"/>
                <a:ea typeface="Aptos" panose="020B0004020202020204" pitchFamily="34" charset="0"/>
                <a:cs typeface="Times New Roman" panose="02020603050405020304" pitchFamily="18" charset="0"/>
              </a:rPr>
              <a:t>Transformation handlar om steget till ett nytt arbetssätt där tankesättet är att vi är i förändring och där vi ser på organisation, utveckling och omvärld cirkulärt snarare än linjärt. Transformation är att gå från det linjära till det cirkulära i tanke och handling. Det gör vi bara en gång. Väl i det cirkulära förändrar vi oss hela tiden. </a:t>
            </a:r>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28</a:t>
            </a:fld>
            <a:endParaRPr lang="sv-SE"/>
          </a:p>
        </p:txBody>
      </p:sp>
    </p:spTree>
    <p:extLst>
      <p:ext uri="{BB962C8B-B14F-4D97-AF65-F5344CB8AC3E}">
        <p14:creationId xmlns:p14="http://schemas.microsoft.com/office/powerpoint/2010/main" val="678628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Vilken är då vår Dimma …?</a:t>
            </a:r>
          </a:p>
          <a:p>
            <a:endParaRPr lang="sv-SE"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Ett sätt att beskriva dimman på är genom förkortningen VUCA. </a:t>
            </a:r>
          </a:p>
          <a:p>
            <a:pPr>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olatility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Volatilitet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ncertainty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Ovisshet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omplexity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Komplexitet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err="1">
                <a:effectLst/>
                <a:latin typeface="Aptos" panose="020B0004020202020204" pitchFamily="34" charset="0"/>
                <a:ea typeface="Aptos" panose="020B0004020202020204" pitchFamily="34" charset="0"/>
                <a:cs typeface="Times New Roman" panose="02020603050405020304" pitchFamily="18" charset="0"/>
              </a:rPr>
              <a:t>A</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mbiguity</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 Tvetydighet</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endParaRPr lang="sv-SE" dirty="0"/>
          </a:p>
        </p:txBody>
      </p:sp>
      <p:sp>
        <p:nvSpPr>
          <p:cNvPr id="4" name="Slide Number Placeholder 3"/>
          <p:cNvSpPr>
            <a:spLocks noGrp="1"/>
          </p:cNvSpPr>
          <p:nvPr>
            <p:ph type="sldNum" sz="quarter" idx="10"/>
          </p:nvPr>
        </p:nvSpPr>
        <p:spPr/>
        <p:txBody>
          <a:bodyPr/>
          <a:lstStyle/>
          <a:p>
            <a:fld id="{0D1A3C36-7608-4975-8CAD-CF581D465E55}" type="slidenum">
              <a:rPr lang="sv-SE" smtClean="0"/>
              <a:t>29</a:t>
            </a:fld>
            <a:endParaRPr lang="sv-SE"/>
          </a:p>
        </p:txBody>
      </p:sp>
    </p:spTree>
    <p:extLst>
      <p:ext uri="{BB962C8B-B14F-4D97-AF65-F5344CB8AC3E}">
        <p14:creationId xmlns:p14="http://schemas.microsoft.com/office/powerpoint/2010/main" val="187215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workshop i sig förändrar ingen organisation. Men den kan vara den där viktiga katalysatorn till att få i gång samtalet. En workshop ger tid och plats för att tillsammans få till en fokuserad dialog, diskussion och reflektion kring ett eller flera ämnen. Det man lär sig tillsammans har en särskild inverkan på lärandet. Tankarna fladdrar inte bara förbi. Tillsammans hör och ser ni hur andra tänker och du får möjlighet att formulera dina egna tankar högt.</a:t>
            </a:r>
          </a:p>
          <a:p>
            <a:pPr>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Addera gärna aktiviteter som bokcirklar och öppna frågestunder till ert förändringsarbete, gärna baserat på Teamwork-triangelns delar. Teorierna du behöver för att sätta i gång, eller fortsätta, finns i boken ”</a:t>
            </a:r>
            <a:r>
              <a:rPr lang="sv-SE" sz="1800" dirty="0">
                <a:solidFill>
                  <a:srgbClr val="3C3C3C"/>
                </a:solidFill>
                <a:effectLst/>
                <a:latin typeface="Calibri" panose="020F0502020204030204" pitchFamily="34" charset="0"/>
              </a:rPr>
              <a:t>Tänka Göra-Effekten - Utveckla din organisation för nya resultat”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Läs mer på: </a:t>
            </a:r>
            <a:r>
              <a:rPr lang="sv-SE" sz="1800" dirty="0">
                <a:solidFill>
                  <a:srgbClr val="3C3C3C"/>
                </a:solidFill>
                <a:effectLst/>
                <a:latin typeface="Montserrat" panose="00000500000000000000" pitchFamily="2" charset="0"/>
                <a:hlinkClick r:id="rId3"/>
              </a:rPr>
              <a:t>www.tänkagöraeffekten.se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3</a:t>
            </a:fld>
            <a:endParaRPr lang="sv-SE"/>
          </a:p>
        </p:txBody>
      </p:sp>
    </p:spTree>
    <p:extLst>
      <p:ext uri="{BB962C8B-B14F-4D97-AF65-F5344CB8AC3E}">
        <p14:creationId xmlns:p14="http://schemas.microsoft.com/office/powerpoint/2010/main" val="3488030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a:spcAft>
                <a:spcPts val="800"/>
              </a:spcAft>
              <a:buNone/>
            </a:pPr>
            <a:endParaRPr lang="sv-S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Givetvis behöver vi planera. Men vi behöver också kunna planera om. Och det är precis det som lag Hasselborg visar ovan. Att tidigt och ofta kunna planera och planera om. Och att göra det som ett lag där en grundläggande trygghet finns. </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vattendelare blir de som kan se dimman som utmaningar och möjligheter snarare än som hinder. Dimman kan vi inte påverka, men vi kan påverka hur vi väljer att navigera i den. Lag Hasselborg visar exempel på det.</a:t>
            </a:r>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30</a:t>
            </a:fld>
            <a:endParaRPr lang="sv-SE"/>
          </a:p>
        </p:txBody>
      </p:sp>
    </p:spTree>
    <p:extLst>
      <p:ext uri="{BB962C8B-B14F-4D97-AF65-F5344CB8AC3E}">
        <p14:creationId xmlns:p14="http://schemas.microsoft.com/office/powerpoint/2010/main" val="1938236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Be deltagarna fundera och skriva ner vad det konkret innebär för er.</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VUCA kan för de flesta av oss beskrivas utifrån fem perspektiv där varje perspektiv har olika innehåll beroende på kontexten. </a:t>
            </a:r>
          </a:p>
          <a:p>
            <a:pPr marL="342900" lvl="0" indent="-342900">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Teknikutvecklingen</a:t>
            </a:r>
          </a:p>
          <a:p>
            <a:pPr marL="342900" lvl="0" indent="-342900">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Förändrade kund/användarbeteenden</a:t>
            </a:r>
          </a:p>
          <a:p>
            <a:pPr marL="342900" lvl="0" indent="-342900">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Nya aktörer på marknaden</a:t>
            </a:r>
          </a:p>
          <a:p>
            <a:pPr marL="342900" lvl="0" indent="-342900">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Regelverkskrav</a:t>
            </a:r>
          </a:p>
          <a:p>
            <a:pPr marL="342900" lvl="0" indent="-342900">
              <a:spcAft>
                <a:spcPts val="800"/>
              </a:spcAft>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Externa hot</a:t>
            </a:r>
          </a:p>
          <a:p>
            <a:pPr marL="342900" lvl="0" indent="-342900">
              <a:spcAft>
                <a:spcPts val="800"/>
              </a:spcAft>
              <a:buFont typeface="Symbol" panose="05050102010706020507" pitchFamily="18" charset="2"/>
              <a:buChar cha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viktig poäng är att vi inte kan påverka dimman speciellt mycket. Vi behöver i stället bli bra på att anpassa oss till den. Och se möjligheterna i den! Återigen, det är mer gynnsamt att vara lätt­rörlig och föränderlig i dimman. Det vill säga att vara agil. </a:t>
            </a:r>
          </a:p>
          <a:p>
            <a:pPr marL="0" lvl="0" indent="0">
              <a:spcAft>
                <a:spcPts val="800"/>
              </a:spcAft>
              <a:buFontTx/>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31</a:t>
            </a:fld>
            <a:endParaRPr lang="sv-SE"/>
          </a:p>
        </p:txBody>
      </p:sp>
    </p:spTree>
    <p:extLst>
      <p:ext uri="{BB962C8B-B14F-4D97-AF65-F5344CB8AC3E}">
        <p14:creationId xmlns:p14="http://schemas.microsoft.com/office/powerpoint/2010/main" val="1524424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EF108-8EAD-5249-8391-B051160C0A1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0D1B65D-348C-3EF4-5096-DB9407FF5EE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409823C-710E-AD54-F44F-3F0FFD1346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Guide till workshopledaren</a:t>
            </a:r>
          </a:p>
          <a:p>
            <a:pPr marL="342900" lvl="0" indent="-342900">
              <a:lnSpc>
                <a:spcPct val="107000"/>
              </a:lnSpc>
              <a:spcAft>
                <a:spcPts val="800"/>
              </a:spcAft>
              <a:buFont typeface="Arial" panose="020B0604020202020204" pitchFamily="34" charset="0"/>
              <a:buChar char="•"/>
              <a:tabLst>
                <a:tab pos="457200" algn="l"/>
              </a:tabLst>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dirty="0"/>
              <a:t>Teori – Systemsyn och team – (30 min)</a:t>
            </a:r>
          </a:p>
          <a:p>
            <a:pPr lvl="1"/>
            <a:r>
              <a:rPr lang="sv-SE" dirty="0"/>
              <a:t>Baserat på tidigare dialoger och den här teoridelen: definiera ert nuläge och </a:t>
            </a:r>
            <a:r>
              <a:rPr lang="sv-SE" dirty="0" err="1"/>
              <a:t>nyläge</a:t>
            </a:r>
            <a:endParaRPr lang="sv-SE" dirty="0"/>
          </a:p>
          <a:p>
            <a:endParaRPr lang="sv-SE" dirty="0"/>
          </a:p>
        </p:txBody>
      </p:sp>
      <p:sp>
        <p:nvSpPr>
          <p:cNvPr id="4" name="Platshållare för bildnummer 3">
            <a:extLst>
              <a:ext uri="{FF2B5EF4-FFF2-40B4-BE49-F238E27FC236}">
                <a16:creationId xmlns:a16="http://schemas.microsoft.com/office/drawing/2014/main" id="{1EF9BAB7-6EDD-FC92-DB06-848E28206453}"/>
              </a:ext>
            </a:extLst>
          </p:cNvPr>
          <p:cNvSpPr>
            <a:spLocks noGrp="1"/>
          </p:cNvSpPr>
          <p:nvPr>
            <p:ph type="sldNum" sz="quarter" idx="5"/>
          </p:nvPr>
        </p:nvSpPr>
        <p:spPr/>
        <p:txBody>
          <a:bodyPr/>
          <a:lstStyle/>
          <a:p>
            <a:fld id="{AAE7F3C9-B16A-4DBC-A2EB-5789C7563A1C}" type="slidenum">
              <a:rPr lang="sv-SE" smtClean="0"/>
              <a:t>32</a:t>
            </a:fld>
            <a:endParaRPr lang="sv-SE"/>
          </a:p>
        </p:txBody>
      </p:sp>
    </p:spTree>
    <p:extLst>
      <p:ext uri="{BB962C8B-B14F-4D97-AF65-F5344CB8AC3E}">
        <p14:creationId xmlns:p14="http://schemas.microsoft.com/office/powerpoint/2010/main" val="1437674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Systemsyn eller systemtänkande, på engelska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systems</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i="1" kern="100" dirty="0" err="1">
                <a:effectLst/>
                <a:latin typeface="Aptos" panose="020B0004020202020204" pitchFamily="34" charset="0"/>
                <a:ea typeface="Aptos" panose="020B0004020202020204" pitchFamily="34" charset="0"/>
                <a:cs typeface="Times New Roman" panose="02020603050405020304" pitchFamily="18" charset="0"/>
              </a:rPr>
              <a:t>thinking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är ett sätt att tolka, förstå och beskriva världen genom att se och försöka förstå helheter, samband och interaktioner inom och mellan system snarare än att analysera enskilda delar isolerat.</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Söker du enkla lösningar och snabba svar kommer systemsyn inte vara till någon hjälp. Systemsyn kan upplevas abstrakt och ställer en hel del krav på oss när vi ska förstå och använda oss av teorierna. Men det är belönande! </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Donella</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H.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Meadow</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i="1" kern="100" dirty="0" err="1">
                <a:effectLst/>
                <a:latin typeface="Aptos" panose="020B0004020202020204" pitchFamily="34" charset="0"/>
                <a:ea typeface="Aptos" panose="020B0004020202020204" pitchFamily="34" charset="0"/>
                <a:cs typeface="Times New Roman" panose="02020603050405020304" pitchFamily="18" charset="0"/>
              </a:rPr>
              <a:t>Thinking</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 in Systems)</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beskrivning av ett system är mycket användbar. Hon beskriver ett system som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delar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syfte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33</a:t>
            </a:fld>
            <a:endParaRPr lang="sv-SE"/>
          </a:p>
        </p:txBody>
      </p:sp>
    </p:spTree>
    <p:extLst>
      <p:ext uri="{BB962C8B-B14F-4D97-AF65-F5344CB8AC3E}">
        <p14:creationId xmlns:p14="http://schemas.microsoft.com/office/powerpoint/2010/main" val="3212409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5AE55-9107-6D63-4E09-52281B8A6A1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2374CB-AD5D-6D92-DAC0-20706829B9E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9FDE65C-CDAE-2692-54B9-045F4199A0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Maskiner är komplicerade system. Vi kan ta cykeln som exempel. Den består av delar som behöver vara ihopsatta på ett fördefinierat sätt för att fungera för att lösa en uppgift om och om igen: att cyklas på. Några andra uppgifter kan en cykel inte lösa. Den kan inte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vabba</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handla mat, planera en fest eller plantera en växt i trädgården. Komplicerade system =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delar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kring en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funktion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för att lösa en uppgift.</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ett komplext system har delarna, till skillnad mot det komplicerade systemet, även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handlingsförmåga</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En organisation med ett syfte och funktion som består av människor med handlingsförmåga är således ett biologiskt och socialt komplext system. Komplexa system = levande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delar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syfte/funktion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för att lösa en eller flera olika problem eller uppgifter.</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pPr>
              <a:spcAft>
                <a:spcPts val="800"/>
              </a:spcAft>
              <a:buNone/>
              <a:tabLst>
                <a:tab pos="3395345" algn="l"/>
              </a:tabLst>
            </a:pPr>
            <a:r>
              <a:rPr lang="en-US" sz="1800" i="1"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In any system that is brought together for a purpose, there is no such thing as real conflict, only unexamined assumptions.</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tabLst>
                <a:tab pos="3395345" algn="l"/>
              </a:tabLst>
            </a:pPr>
            <a:r>
              <a:rPr lang="sv-SE" sz="18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Gregory </a:t>
            </a:r>
            <a:r>
              <a:rPr lang="sv-SE" sz="1800" kern="100" dirty="0" err="1">
                <a:effectLst/>
                <a:highlight>
                  <a:srgbClr val="D3D3D3"/>
                </a:highlight>
                <a:latin typeface="Aptos" panose="020B0004020202020204" pitchFamily="34" charset="0"/>
                <a:ea typeface="Aptos" panose="020B0004020202020204" pitchFamily="34" charset="0"/>
                <a:cs typeface="Times New Roman" panose="02020603050405020304" pitchFamily="18" charset="0"/>
              </a:rPr>
              <a:t>Bateson</a:t>
            </a:r>
            <a:r>
              <a:rPr lang="sv-SE" sz="18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 antropolog och systemtänkare.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8574C524-13E3-51DF-E6D1-FC39F1D59094}"/>
              </a:ext>
            </a:extLst>
          </p:cNvPr>
          <p:cNvSpPr>
            <a:spLocks noGrp="1"/>
          </p:cNvSpPr>
          <p:nvPr>
            <p:ph type="sldNum" sz="quarter" idx="5"/>
          </p:nvPr>
        </p:nvSpPr>
        <p:spPr/>
        <p:txBody>
          <a:bodyPr/>
          <a:lstStyle/>
          <a:p>
            <a:fld id="{AAE7F3C9-B16A-4DBC-A2EB-5789C7563A1C}" type="slidenum">
              <a:rPr lang="sv-SE" smtClean="0"/>
              <a:t>34</a:t>
            </a:fld>
            <a:endParaRPr lang="sv-SE"/>
          </a:p>
        </p:txBody>
      </p:sp>
    </p:spTree>
    <p:extLst>
      <p:ext uri="{BB962C8B-B14F-4D97-AF65-F5344CB8AC3E}">
        <p14:creationId xmlns:p14="http://schemas.microsoft.com/office/powerpoint/2010/main" val="533504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968E-A4B8-F182-CD4C-E60E276F496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380BA4-6C85-DD8A-0E9D-BD9A8FF7F39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62C2F98-20E4-C963-6742-B9512DDD09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Komplicerade system -  </a:t>
            </a:r>
            <a:r>
              <a:rPr lang="sv-SE" sz="1800" dirty="0"/>
              <a:t>Löser </a:t>
            </a:r>
            <a:r>
              <a:rPr lang="sv-SE" sz="1800" b="1" dirty="0"/>
              <a:t>samma problem </a:t>
            </a:r>
            <a:r>
              <a:rPr lang="sv-SE" sz="1800" dirty="0"/>
              <a:t>om och om igen</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Komplext system - </a:t>
            </a:r>
            <a:r>
              <a:rPr lang="sv-SE" sz="1800" dirty="0"/>
              <a:t>Löser </a:t>
            </a:r>
            <a:r>
              <a:rPr lang="sv-SE" sz="1800" b="1" dirty="0"/>
              <a:t>olika problem </a:t>
            </a:r>
            <a:r>
              <a:rPr lang="sv-SE" sz="1800" dirty="0"/>
              <a:t>genom samarbete</a:t>
            </a:r>
          </a:p>
        </p:txBody>
      </p:sp>
      <p:sp>
        <p:nvSpPr>
          <p:cNvPr id="4" name="Platshållare för bildnummer 3">
            <a:extLst>
              <a:ext uri="{FF2B5EF4-FFF2-40B4-BE49-F238E27FC236}">
                <a16:creationId xmlns:a16="http://schemas.microsoft.com/office/drawing/2014/main" id="{FF49712C-16AC-4A56-2265-4CB7A2EFAA13}"/>
              </a:ext>
            </a:extLst>
          </p:cNvPr>
          <p:cNvSpPr>
            <a:spLocks noGrp="1"/>
          </p:cNvSpPr>
          <p:nvPr>
            <p:ph type="sldNum" sz="quarter" idx="5"/>
          </p:nvPr>
        </p:nvSpPr>
        <p:spPr/>
        <p:txBody>
          <a:bodyPr/>
          <a:lstStyle/>
          <a:p>
            <a:fld id="{AAE7F3C9-B16A-4DBC-A2EB-5789C7563A1C}" type="slidenum">
              <a:rPr lang="sv-SE" smtClean="0"/>
              <a:t>35</a:t>
            </a:fld>
            <a:endParaRPr lang="sv-SE"/>
          </a:p>
        </p:txBody>
      </p:sp>
    </p:spTree>
    <p:extLst>
      <p:ext uri="{BB962C8B-B14F-4D97-AF65-F5344CB8AC3E}">
        <p14:creationId xmlns:p14="http://schemas.microsoft.com/office/powerpoint/2010/main" val="3932695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endParaRPr lang="sv-SE" sz="1200" b="1" dirty="0"/>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sv-SE" sz="1200" b="0" dirty="0"/>
              <a:t>Både dimman (kontexten) och det faktum att vi är ett komplext system talar för att vi behöver bli bra på att samarbeta i team. </a:t>
            </a:r>
          </a:p>
        </p:txBody>
      </p:sp>
      <p:sp>
        <p:nvSpPr>
          <p:cNvPr id="4" name="Slide Number Placeholder 3"/>
          <p:cNvSpPr>
            <a:spLocks noGrp="1"/>
          </p:cNvSpPr>
          <p:nvPr>
            <p:ph type="sldNum" sz="quarter" idx="5"/>
          </p:nvPr>
        </p:nvSpPr>
        <p:spPr/>
        <p:txBody>
          <a:bodyPr/>
          <a:lstStyle/>
          <a:p>
            <a:fld id="{0D1A3C36-7608-4975-8CAD-CF581D465E55}" type="slidenum">
              <a:rPr lang="sv-SE" smtClean="0"/>
              <a:t>36</a:t>
            </a:fld>
            <a:endParaRPr lang="sv-SE"/>
          </a:p>
        </p:txBody>
      </p:sp>
    </p:spTree>
    <p:extLst>
      <p:ext uri="{BB962C8B-B14F-4D97-AF65-F5344CB8AC3E}">
        <p14:creationId xmlns:p14="http://schemas.microsoft.com/office/powerpoint/2010/main" val="786853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Prata om det i ett par minuter … ni behöver inte skriva ner något men dela gärna någon insikt.</a:t>
            </a:r>
          </a:p>
        </p:txBody>
      </p:sp>
      <p:sp>
        <p:nvSpPr>
          <p:cNvPr id="4" name="Platshållare för bildnummer 3"/>
          <p:cNvSpPr>
            <a:spLocks noGrp="1"/>
          </p:cNvSpPr>
          <p:nvPr>
            <p:ph type="sldNum" sz="quarter" idx="5"/>
          </p:nvPr>
        </p:nvSpPr>
        <p:spPr/>
        <p:txBody>
          <a:bodyPr/>
          <a:lstStyle/>
          <a:p>
            <a:fld id="{AAE7F3C9-B16A-4DBC-A2EB-5789C7563A1C}" type="slidenum">
              <a:rPr lang="sv-SE" smtClean="0"/>
              <a:t>37</a:t>
            </a:fld>
            <a:endParaRPr lang="sv-SE"/>
          </a:p>
        </p:txBody>
      </p:sp>
    </p:spTree>
    <p:extLst>
      <p:ext uri="{BB962C8B-B14F-4D97-AF65-F5344CB8AC3E}">
        <p14:creationId xmlns:p14="http://schemas.microsoft.com/office/powerpoint/2010/main" val="1592101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b="1" dirty="0"/>
              <a:t>Grupp</a:t>
            </a:r>
            <a:r>
              <a:rPr lang="sv-SE" dirty="0"/>
              <a:t>: https://svenska.se/tre/?sok=grupp&amp;pz=1 </a:t>
            </a:r>
          </a:p>
          <a:p>
            <a:endParaRPr lang="sv-SE" dirty="0"/>
          </a:p>
          <a:p>
            <a:r>
              <a:rPr lang="sv-SE" b="1" dirty="0"/>
              <a:t>Team</a:t>
            </a:r>
            <a:r>
              <a:rPr lang="sv-SE" dirty="0"/>
              <a:t>: https://svenska.se/tre/?sok=team&amp;pz=1</a:t>
            </a:r>
          </a:p>
        </p:txBody>
      </p:sp>
      <p:sp>
        <p:nvSpPr>
          <p:cNvPr id="4" name="Platshållare för bildnummer 3"/>
          <p:cNvSpPr>
            <a:spLocks noGrp="1"/>
          </p:cNvSpPr>
          <p:nvPr>
            <p:ph type="sldNum" sz="quarter" idx="5"/>
          </p:nvPr>
        </p:nvSpPr>
        <p:spPr/>
        <p:txBody>
          <a:bodyPr/>
          <a:lstStyle/>
          <a:p>
            <a:fld id="{AAE7F3C9-B16A-4DBC-A2EB-5789C7563A1C}" type="slidenum">
              <a:rPr lang="sv-SE" smtClean="0"/>
              <a:t>38</a:t>
            </a:fld>
            <a:endParaRPr lang="sv-SE"/>
          </a:p>
        </p:txBody>
      </p:sp>
    </p:spTree>
    <p:extLst>
      <p:ext uri="{BB962C8B-B14F-4D97-AF65-F5344CB8AC3E}">
        <p14:creationId xmlns:p14="http://schemas.microsoft.com/office/powerpoint/2010/main" val="1055220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Det är bra att samlas kring en neutral beskrivning av vad ett team är som i exemplet ovan. Då får man en gemensam definition att utgå ifrån i dialogerna och diskussionerna. Utan en gemensam teori att utgå ifrån blir det ofta uppförsbacke direkt.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”När en organisation ska utvecklas och förändras finns det egentligen ingenting så praktiskt som en god teori.” – Kurt Lewin</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39</a:t>
            </a:fld>
            <a:endParaRPr lang="sv-SE"/>
          </a:p>
        </p:txBody>
      </p:sp>
    </p:spTree>
    <p:extLst>
      <p:ext uri="{BB962C8B-B14F-4D97-AF65-F5344CB8AC3E}">
        <p14:creationId xmlns:p14="http://schemas.microsoft.com/office/powerpoint/2010/main" val="325084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Mer info finns på </a:t>
            </a:r>
            <a:r>
              <a:rPr lang="sv-SE" sz="1800" dirty="0">
                <a:solidFill>
                  <a:srgbClr val="3C3C3C"/>
                </a:solidFill>
                <a:effectLst/>
                <a:latin typeface="Montserrat" panose="00000500000000000000" pitchFamily="2" charset="0"/>
                <a:hlinkClick r:id="rId3"/>
              </a:rPr>
              <a:t>www.tänkagöraeffekten.se</a:t>
            </a:r>
            <a:r>
              <a:rPr lang="sv-SE" sz="1800" dirty="0">
                <a:solidFill>
                  <a:srgbClr val="3C3C3C"/>
                </a:solidFill>
                <a:effectLst/>
                <a:latin typeface="Montserrat" panose="00000500000000000000" pitchFamily="2" charset="0"/>
              </a:rPr>
              <a:t> och https://www.youtube.com/@KlasFj%C3%A4rstedt/videos </a:t>
            </a:r>
            <a:endParaRPr lang="sv-SE" dirty="0"/>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4</a:t>
            </a:fld>
            <a:endParaRPr lang="sv-SE"/>
          </a:p>
        </p:txBody>
      </p:sp>
    </p:spTree>
    <p:extLst>
      <p:ext uri="{BB962C8B-B14F-4D97-AF65-F5344CB8AC3E}">
        <p14:creationId xmlns:p14="http://schemas.microsoft.com/office/powerpoint/2010/main" val="3697219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3BFE3-7EB4-75BC-6E09-ADC20FE6A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4A756-0831-1B7B-5CD9-7B3339BE52AA}"/>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F0A24FA2-7E2B-7097-FEE7-6788A5075B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GB" dirty="0"/>
              <a:t>Bild </a:t>
            </a:r>
            <a:r>
              <a:rPr lang="en-GB" dirty="0" err="1"/>
              <a:t>att</a:t>
            </a:r>
            <a:r>
              <a:rPr lang="en-GB" dirty="0"/>
              <a:t> </a:t>
            </a:r>
            <a:r>
              <a:rPr lang="en-GB" dirty="0" err="1"/>
              <a:t>repetera</a:t>
            </a:r>
            <a:endParaRPr lang="en-GB" dirty="0"/>
          </a:p>
        </p:txBody>
      </p:sp>
      <p:sp>
        <p:nvSpPr>
          <p:cNvPr id="4" name="Slide Number Placeholder 3">
            <a:extLst>
              <a:ext uri="{FF2B5EF4-FFF2-40B4-BE49-F238E27FC236}">
                <a16:creationId xmlns:a16="http://schemas.microsoft.com/office/drawing/2014/main" id="{744AE186-6110-EF51-A855-4FD5618D0D5D}"/>
              </a:ext>
            </a:extLst>
          </p:cNvPr>
          <p:cNvSpPr>
            <a:spLocks noGrp="1"/>
          </p:cNvSpPr>
          <p:nvPr>
            <p:ph type="sldNum" sz="quarter" idx="10"/>
          </p:nvPr>
        </p:nvSpPr>
        <p:spPr/>
        <p:txBody>
          <a:bodyPr/>
          <a:lstStyle/>
          <a:p>
            <a:fld id="{0105DE40-D878-4B08-92CF-F8A9A3DB30BE}" type="slidenum">
              <a:rPr lang="sv-SE" smtClean="0"/>
              <a:pPr/>
              <a:t>40</a:t>
            </a:fld>
            <a:endParaRPr lang="sv-SE"/>
          </a:p>
        </p:txBody>
      </p:sp>
    </p:spTree>
    <p:extLst>
      <p:ext uri="{BB962C8B-B14F-4D97-AF65-F5344CB8AC3E}">
        <p14:creationId xmlns:p14="http://schemas.microsoft.com/office/powerpoint/2010/main" val="3668557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Den här bilden återkommer i WS 2 så du behöver inte gå igenom den i detalj nu. Ett tips är att skriva ut den här bilden (minst A3) och ha den uppsatt i rummet för att hela tiden komma tillbaka till de olika kännetecknen.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41</a:t>
            </a:fld>
            <a:endParaRPr lang="sv-SE"/>
          </a:p>
        </p:txBody>
      </p:sp>
    </p:spTree>
    <p:extLst>
      <p:ext uri="{BB962C8B-B14F-4D97-AF65-F5344CB8AC3E}">
        <p14:creationId xmlns:p14="http://schemas.microsoft.com/office/powerpoint/2010/main" val="3109528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b="0" dirty="0"/>
              <a:t>Vid knappt om tid kan du hoppa över den här delen. </a:t>
            </a:r>
          </a:p>
          <a:p>
            <a:pPr>
              <a:lnSpc>
                <a:spcPct val="107000"/>
              </a:lnSpc>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Susan A.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Wheelan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har utvecklat modellen, "Integrative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Model</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of</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Group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Development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som beskriver hur grupper utvecklas över tid till att bli team. Modellen delar in grupputveckling i fyra huvudsakliga stadier.</a:t>
            </a:r>
          </a:p>
          <a:p>
            <a:pPr>
              <a:spcAft>
                <a:spcPts val="800"/>
              </a:spcAft>
              <a:buNone/>
            </a:pP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Wheelan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betonar själv att en grupp inte nödvändigtvis utvecklas linjärt genom dessa stadier; grupper kan röra sig fram och tillbaka mellan stadier beroende på olika faktorer, som nya medlemmar eller förändringar i uppdraget. Mer som en trädgård än en maskin alltså. </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1. Beroende och tillhörighet (</a:t>
            </a:r>
            <a:r>
              <a:rPr lang="sv-SE" sz="1800" b="1" kern="100" dirty="0" err="1">
                <a:effectLst/>
                <a:latin typeface="Aptos" panose="020B0004020202020204" pitchFamily="34" charset="0"/>
                <a:ea typeface="Aptos" panose="020B0004020202020204" pitchFamily="34" charset="0"/>
                <a:cs typeface="Times New Roman" panose="02020603050405020304" pitchFamily="18" charset="0"/>
              </a:rPr>
              <a:t>Forming</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det första stadiet är gruppmedlemmarna osäkra och beroende av ledaren för vägledning och struktur. Fokus ligger på att skapa trygghet och tillhörighet. Gruppmedlemmarna är försiktiga och söker bekräftelse från ledaren och varandra. Kommunikationen är ofta ytlig och konflikter undviks. Målet i detta stadium är att skapa en känsla av tillhörighet och trygghet i gruppen.</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Hur vet du att ni är i det här stadiet? Du ställer en fråga till gruppen och ingen svarar.</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2. Konflikt (</a:t>
            </a:r>
            <a:r>
              <a:rPr lang="sv-SE" sz="1800" b="1" kern="100" dirty="0" err="1">
                <a:effectLst/>
                <a:latin typeface="Aptos" panose="020B0004020202020204" pitchFamily="34" charset="0"/>
                <a:ea typeface="Aptos" panose="020B0004020202020204" pitchFamily="34" charset="0"/>
                <a:cs typeface="Times New Roman" panose="02020603050405020304" pitchFamily="18" charset="0"/>
              </a:rPr>
              <a:t>Storming</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det andra stadiet börjar gruppmedlemmarna att ifrågasätta ledaren och gruppens uppdrag. Det uppstår konflikter, både mellan medlemmar och med ledaren, när olika åsikter och arbetsstilar kommer fram. Konflikter är en naturlig del av gruppens utveckling och viktiga för att gruppen ska kunna ta sig vidare. Om gruppen hanterar konflikter konstruktivt, kan de utveckla en gemensam förståelse och ett bättre samarbete.</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Hur vet du att ni är i det här stadiet? När tanken på att gå till ett möte med teamet får dig att känna obehag.</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3. Tillit och struktur (</a:t>
            </a:r>
            <a:r>
              <a:rPr lang="sv-SE" sz="1800" b="1" kern="100" dirty="0" err="1">
                <a:effectLst/>
                <a:latin typeface="Aptos" panose="020B0004020202020204" pitchFamily="34" charset="0"/>
                <a:ea typeface="Aptos" panose="020B0004020202020204" pitchFamily="34" charset="0"/>
                <a:cs typeface="Times New Roman" panose="02020603050405020304" pitchFamily="18" charset="0"/>
              </a:rPr>
              <a:t>Norming</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det tredje stadiet har gruppen övervunnit de mest intensiva konflikterna och börjat bygga tillit mellan medlemmarna. Gruppen blir mer strukturerad och funktionell och det utvecklas gemensamma normer och roller. Kommunikationen blir mer öppen och konstruktiv och det blir lättare att samarbeta och lösa problem tillsammans. Gruppen börjar nu fokusera mer på sina mål än på sina interna konflikter.</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Hur vet du att ni är i det här stadiet? När alla deltar tillsammans i arbetet med att lösa en uppgift.</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4. Arbete och produktivitet (</a:t>
            </a:r>
            <a:r>
              <a:rPr lang="sv-SE" sz="1800" b="1" kern="100" dirty="0" err="1">
                <a:effectLst/>
                <a:latin typeface="Aptos" panose="020B0004020202020204" pitchFamily="34" charset="0"/>
                <a:ea typeface="Aptos" panose="020B0004020202020204" pitchFamily="34" charset="0"/>
                <a:cs typeface="Times New Roman" panose="02020603050405020304" pitchFamily="18" charset="0"/>
              </a:rPr>
              <a:t>Performing</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det fjärde stadiet har gruppen nått en hög nivå av effektivitet och samarbete. Gruppmedlemmarna arbetar självständigt men i samklang med varandra. De har en gemensam förståelse för gruppens uppdrag och arbetar mot det på ett konstruktivt sätt. Ledarskapet i gruppen blir mer delat och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situationsanpassat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och gruppen är flexibel och snabb på att hantera utmaningar.</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Hur vet du att ni är i det här stadiet? När du ser fram emot att gå till möten med gruppen för att de är uppmuntrande, roliga och givande.</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5. Avslut (</a:t>
            </a:r>
            <a:r>
              <a:rPr lang="sv-SE" sz="1800" b="1" kern="100" dirty="0" err="1">
                <a:effectLst/>
                <a:latin typeface="Aptos" panose="020B0004020202020204" pitchFamily="34" charset="0"/>
                <a:ea typeface="Aptos" panose="020B0004020202020204" pitchFamily="34" charset="0"/>
                <a:cs typeface="Times New Roman" panose="02020603050405020304" pitchFamily="18" charset="0"/>
              </a:rPr>
              <a:t>Adjourning</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Även om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Wheelans</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modell fokuserar på de fyra första stadierna, kan ett femte stadium läggas till: gruppens upplösning. Detta stadium innebär att gruppmedlemmarna skiljs åt när uppgiften är slutförd, vilket kan vara en emotionell process beroende på hur nära medlemmarna har kommit varandra.</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42</a:t>
            </a:fld>
            <a:endParaRPr lang="sv-SE"/>
          </a:p>
        </p:txBody>
      </p:sp>
    </p:spTree>
    <p:extLst>
      <p:ext uri="{BB962C8B-B14F-4D97-AF65-F5344CB8AC3E}">
        <p14:creationId xmlns:p14="http://schemas.microsoft.com/office/powerpoint/2010/main" val="578708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Be deltagarna funder på och skriva lappar kring: </a:t>
            </a:r>
          </a:p>
          <a:p>
            <a:pPr marL="171450" indent="-171450">
              <a:buFont typeface="Arial" panose="020B0604020202020204" pitchFamily="34" charset="0"/>
              <a:buChar char="•"/>
            </a:pPr>
            <a:r>
              <a:rPr lang="sv-SE" dirty="0"/>
              <a:t>Hur är det idag?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Hur känns det att vara ett team …?</a:t>
            </a:r>
            <a:endParaRPr lang="sv-SE" dirty="0"/>
          </a:p>
          <a:p>
            <a:pPr marL="171450" indent="-171450">
              <a:buFont typeface="Arial" panose="020B0604020202020204" pitchFamily="34" charset="0"/>
              <a:buChar char="•"/>
            </a:pPr>
            <a:r>
              <a:rPr lang="sv-SE" dirty="0"/>
              <a:t>Vad behöver hända där i mellan?</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err="1"/>
              <a:t>Klustra</a:t>
            </a:r>
            <a:r>
              <a:rPr lang="sv-SE" dirty="0"/>
              <a:t> lapparna, dokumentera och ta med till nästa WS. </a:t>
            </a:r>
          </a:p>
        </p:txBody>
      </p:sp>
      <p:sp>
        <p:nvSpPr>
          <p:cNvPr id="4" name="Platshållare för bildnummer 3"/>
          <p:cNvSpPr>
            <a:spLocks noGrp="1"/>
          </p:cNvSpPr>
          <p:nvPr>
            <p:ph type="sldNum" sz="quarter" idx="5"/>
          </p:nvPr>
        </p:nvSpPr>
        <p:spPr/>
        <p:txBody>
          <a:bodyPr/>
          <a:lstStyle/>
          <a:p>
            <a:fld id="{AAE7F3C9-B16A-4DBC-A2EB-5789C7563A1C}" type="slidenum">
              <a:rPr lang="sv-SE" smtClean="0"/>
              <a:t>44</a:t>
            </a:fld>
            <a:endParaRPr lang="sv-SE"/>
          </a:p>
        </p:txBody>
      </p:sp>
    </p:spTree>
    <p:extLst>
      <p:ext uri="{BB962C8B-B14F-4D97-AF65-F5344CB8AC3E}">
        <p14:creationId xmlns:p14="http://schemas.microsoft.com/office/powerpoint/2010/main" val="130778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8CFA-0086-04EF-2DAC-F36197A38E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1A63618-5493-918D-2E52-1E5ADBB88E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9456388-A73C-B335-3FE8-A9D00F9C4A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Repeterar syfte och mål. Har ni lyckats med intentionen? Ta med den funderingen till utvärderingen i nästa bild.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61029D95-2254-ADC0-2D24-2A8AD4C28515}"/>
              </a:ext>
            </a:extLst>
          </p:cNvPr>
          <p:cNvSpPr>
            <a:spLocks noGrp="1"/>
          </p:cNvSpPr>
          <p:nvPr>
            <p:ph type="sldNum" sz="quarter" idx="5"/>
          </p:nvPr>
        </p:nvSpPr>
        <p:spPr/>
        <p:txBody>
          <a:bodyPr/>
          <a:lstStyle/>
          <a:p>
            <a:fld id="{AAE7F3C9-B16A-4DBC-A2EB-5789C7563A1C}" type="slidenum">
              <a:rPr lang="sv-SE" smtClean="0"/>
              <a:t>46</a:t>
            </a:fld>
            <a:endParaRPr lang="sv-SE"/>
          </a:p>
        </p:txBody>
      </p:sp>
    </p:spTree>
    <p:extLst>
      <p:ext uri="{BB962C8B-B14F-4D97-AF65-F5344CB8AC3E}">
        <p14:creationId xmlns:p14="http://schemas.microsoft.com/office/powerpoint/2010/main" val="3912100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Går att samla in via </a:t>
            </a:r>
            <a:r>
              <a:rPr lang="sv-SE" dirty="0" err="1"/>
              <a:t>menti</a:t>
            </a:r>
            <a:r>
              <a:rPr lang="sv-SE" dirty="0"/>
              <a:t> eller mejl i efterhand och presentera vid nästa WS.</a:t>
            </a:r>
          </a:p>
        </p:txBody>
      </p:sp>
      <p:sp>
        <p:nvSpPr>
          <p:cNvPr id="4" name="Platshållare för bildnummer 3"/>
          <p:cNvSpPr>
            <a:spLocks noGrp="1"/>
          </p:cNvSpPr>
          <p:nvPr>
            <p:ph type="sldNum" sz="quarter" idx="5"/>
          </p:nvPr>
        </p:nvSpPr>
        <p:spPr/>
        <p:txBody>
          <a:bodyPr/>
          <a:lstStyle/>
          <a:p>
            <a:fld id="{AAE7F3C9-B16A-4DBC-A2EB-5789C7563A1C}" type="slidenum">
              <a:rPr lang="sv-SE" smtClean="0"/>
              <a:t>47</a:t>
            </a:fld>
            <a:endParaRPr lang="sv-SE"/>
          </a:p>
        </p:txBody>
      </p:sp>
    </p:spTree>
    <p:extLst>
      <p:ext uri="{BB962C8B-B14F-4D97-AF65-F5344CB8AC3E}">
        <p14:creationId xmlns:p14="http://schemas.microsoft.com/office/powerpoint/2010/main" val="21144760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1FB0-AABD-D97D-9293-B8F0AD89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2CFA-6FCE-53DB-7E55-478386D9507D}"/>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3E52FD3A-67F5-FB56-FF9F-8D0D1D9BB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Presentera scoopet för nästa WS, dvs att definiera riktningen. </a:t>
            </a: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dirty="0"/>
              <a:t>Att läsa innan: Läs kapitel 16</a:t>
            </a:r>
          </a:p>
          <a:p>
            <a:endParaRPr lang="sv-SE"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92FD83A-CFDA-A6BD-326A-D26BDFAAAAAE}"/>
              </a:ext>
            </a:extLst>
          </p:cNvPr>
          <p:cNvSpPr>
            <a:spLocks noGrp="1"/>
          </p:cNvSpPr>
          <p:nvPr>
            <p:ph type="sldNum" sz="quarter" idx="10"/>
          </p:nvPr>
        </p:nvSpPr>
        <p:spPr/>
        <p:txBody>
          <a:bodyPr/>
          <a:lstStyle/>
          <a:p>
            <a:fld id="{0105DE40-D878-4B08-92CF-F8A9A3DB30BE}" type="slidenum">
              <a:rPr lang="sv-SE" smtClean="0"/>
              <a:pPr/>
              <a:t>48</a:t>
            </a:fld>
            <a:endParaRPr lang="sv-SE"/>
          </a:p>
        </p:txBody>
      </p:sp>
    </p:spTree>
    <p:extLst>
      <p:ext uri="{BB962C8B-B14F-4D97-AF65-F5344CB8AC3E}">
        <p14:creationId xmlns:p14="http://schemas.microsoft.com/office/powerpoint/2010/main" val="2177121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Tips ovan till de som vill fördjupa sig.</a:t>
            </a:r>
          </a:p>
          <a:p>
            <a:endParaRPr lang="sv-SE" dirty="0"/>
          </a:p>
          <a:p>
            <a:r>
              <a:rPr lang="sv-SE" dirty="0"/>
              <a:t>https://www.klas.one/blogg  </a:t>
            </a:r>
          </a:p>
          <a:p>
            <a:endParaRPr lang="sv-SE" dirty="0"/>
          </a:p>
          <a:p>
            <a:r>
              <a:rPr lang="sv-SE" sz="1800" dirty="0">
                <a:solidFill>
                  <a:srgbClr val="3C3C3C"/>
                </a:solidFill>
                <a:effectLst/>
                <a:latin typeface="Montserrat" panose="00000500000000000000" pitchFamily="2" charset="0"/>
                <a:hlinkClick r:id="rId3"/>
              </a:rPr>
              <a:t>www.tänkagöraeffekten.se</a:t>
            </a:r>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49</a:t>
            </a:fld>
            <a:endParaRPr lang="sv-SE"/>
          </a:p>
        </p:txBody>
      </p:sp>
    </p:spTree>
    <p:extLst>
      <p:ext uri="{BB962C8B-B14F-4D97-AF65-F5344CB8AC3E}">
        <p14:creationId xmlns:p14="http://schemas.microsoft.com/office/powerpoint/2010/main" val="1477276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Slut WS1</a:t>
            </a:r>
          </a:p>
        </p:txBody>
      </p:sp>
      <p:sp>
        <p:nvSpPr>
          <p:cNvPr id="4" name="Platshållare för bildnummer 3"/>
          <p:cNvSpPr>
            <a:spLocks noGrp="1"/>
          </p:cNvSpPr>
          <p:nvPr>
            <p:ph type="sldNum" sz="quarter" idx="5"/>
          </p:nvPr>
        </p:nvSpPr>
        <p:spPr/>
        <p:txBody>
          <a:bodyPr/>
          <a:lstStyle/>
          <a:p>
            <a:fld id="{AAE7F3C9-B16A-4DBC-A2EB-5789C7563A1C}" type="slidenum">
              <a:rPr lang="sv-SE" smtClean="0"/>
              <a:t>50</a:t>
            </a:fld>
            <a:endParaRPr lang="sv-SE"/>
          </a:p>
        </p:txBody>
      </p:sp>
    </p:spTree>
    <p:extLst>
      <p:ext uri="{BB962C8B-B14F-4D97-AF65-F5344CB8AC3E}">
        <p14:creationId xmlns:p14="http://schemas.microsoft.com/office/powerpoint/2010/main" val="388848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E668-F31D-07D8-06C9-227ABF44A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17CB1-CB25-DC5C-1E6A-04A9F7B73764}"/>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CFD90266-5893-2BB7-7E76-460607C63E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Teamets grundläggande behov kan sammanfattas i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riktning</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relationer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och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struktur – </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Teamwork-triangelns tre hörn. Lägger vi Teamwork-triangeln i triangeln som beskriver det komplexa systemet med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människor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syfte</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ser vi hur hörnen passar ihop. Teamet behöver struktur för sin samverkan, en riktning med ett syfte och fungerande mellanmänskliga relationer med psykologiskt trygghet som grund. Teamet är ett levande komplext system!</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Om vi utforskar och samtalar kring delarna i den innersta triangeln, Teamwork-triangeln, skapar vi goda förutsättningar för team som både utvecklar sig själva och sin produkt/tjänst. </a:t>
            </a:r>
          </a:p>
          <a:p>
            <a:endParaRPr lang="en-GB" dirty="0"/>
          </a:p>
        </p:txBody>
      </p:sp>
      <p:sp>
        <p:nvSpPr>
          <p:cNvPr id="4" name="Slide Number Placeholder 3">
            <a:extLst>
              <a:ext uri="{FF2B5EF4-FFF2-40B4-BE49-F238E27FC236}">
                <a16:creationId xmlns:a16="http://schemas.microsoft.com/office/drawing/2014/main" id="{E0549F25-2BDB-E87D-AFA1-AD6B9F89F070}"/>
              </a:ext>
            </a:extLst>
          </p:cNvPr>
          <p:cNvSpPr>
            <a:spLocks noGrp="1"/>
          </p:cNvSpPr>
          <p:nvPr>
            <p:ph type="sldNum" sz="quarter" idx="10"/>
          </p:nvPr>
        </p:nvSpPr>
        <p:spPr/>
        <p:txBody>
          <a:bodyPr/>
          <a:lstStyle/>
          <a:p>
            <a:fld id="{0105DE40-D878-4B08-92CF-F8A9A3DB30BE}" type="slidenum">
              <a:rPr lang="sv-SE" smtClean="0"/>
              <a:pPr/>
              <a:t>5</a:t>
            </a:fld>
            <a:endParaRPr lang="sv-SE"/>
          </a:p>
        </p:txBody>
      </p:sp>
    </p:spTree>
    <p:extLst>
      <p:ext uri="{BB962C8B-B14F-4D97-AF65-F5344CB8AC3E}">
        <p14:creationId xmlns:p14="http://schemas.microsoft.com/office/powerpoint/2010/main" val="296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53C4-C365-AD11-F997-70590FCA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0EC55-0B67-3F43-BAA7-46AF5720AADE}"/>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643CE7FA-11FB-C26A-B8B9-691DB9F48E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Riktning – Uppdrag och syfte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ett tydligt uppdrag (vad) och syfte (varför) för riktning och mening. Att medlemmarna i teamet har en gemensam idé kring riktningen skapar samsyn och fokus.</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Relationer – Psykologisk trygghet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trygg miljö präglad av respekt för varandra där alla idéer är välkomna är grundläggande för att ett team tillsammans ska kunna vara kreativt och värdeskapande.</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Struktur – Lättrörlig och föränderlig</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en överenskommen struktur, som givetvis kan anpassas över tid, för samarbetet och det gemensamma lärandet.</a:t>
            </a:r>
          </a:p>
          <a:p>
            <a:endParaRPr lang="en-GB" dirty="0"/>
          </a:p>
        </p:txBody>
      </p:sp>
      <p:sp>
        <p:nvSpPr>
          <p:cNvPr id="4" name="Slide Number Placeholder 3">
            <a:extLst>
              <a:ext uri="{FF2B5EF4-FFF2-40B4-BE49-F238E27FC236}">
                <a16:creationId xmlns:a16="http://schemas.microsoft.com/office/drawing/2014/main" id="{3FA68DB7-05DC-1024-2D61-C68DB70A0DAD}"/>
              </a:ext>
            </a:extLst>
          </p:cNvPr>
          <p:cNvSpPr>
            <a:spLocks noGrp="1"/>
          </p:cNvSpPr>
          <p:nvPr>
            <p:ph type="sldNum" sz="quarter" idx="10"/>
          </p:nvPr>
        </p:nvSpPr>
        <p:spPr/>
        <p:txBody>
          <a:bodyPr/>
          <a:lstStyle/>
          <a:p>
            <a:fld id="{0105DE40-D878-4B08-92CF-F8A9A3DB30BE}" type="slidenum">
              <a:rPr lang="sv-SE" smtClean="0"/>
              <a:pPr/>
              <a:t>6</a:t>
            </a:fld>
            <a:endParaRPr lang="sv-SE"/>
          </a:p>
        </p:txBody>
      </p:sp>
    </p:spTree>
    <p:extLst>
      <p:ext uri="{BB962C8B-B14F-4D97-AF65-F5344CB8AC3E}">
        <p14:creationId xmlns:p14="http://schemas.microsoft.com/office/powerpoint/2010/main" val="267722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r>
              <a:rPr lang="sv-SE" dirty="0"/>
              <a:t>Bild att förklara syftet mer era workshops. Kanske är bakgrunden en annan för er … </a:t>
            </a:r>
          </a:p>
        </p:txBody>
      </p:sp>
      <p:sp>
        <p:nvSpPr>
          <p:cNvPr id="4" name="Platshållare för bildnummer 3"/>
          <p:cNvSpPr>
            <a:spLocks noGrp="1"/>
          </p:cNvSpPr>
          <p:nvPr>
            <p:ph type="sldNum" sz="quarter" idx="5"/>
          </p:nvPr>
        </p:nvSpPr>
        <p:spPr/>
        <p:txBody>
          <a:bodyPr/>
          <a:lstStyle/>
          <a:p>
            <a:fld id="{AAE7F3C9-B16A-4DBC-A2EB-5789C7563A1C}" type="slidenum">
              <a:rPr lang="sv-SE" smtClean="0"/>
              <a:t>7</a:t>
            </a:fld>
            <a:endParaRPr lang="sv-SE"/>
          </a:p>
        </p:txBody>
      </p:sp>
    </p:spTree>
    <p:extLst>
      <p:ext uri="{BB962C8B-B14F-4D97-AF65-F5344CB8AC3E}">
        <p14:creationId xmlns:p14="http://schemas.microsoft.com/office/powerpoint/2010/main" val="95617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Det här vill ni få ut av workshopserien. Medlet = workshops med mera. Önskad effekt = se ovan. </a:t>
            </a:r>
          </a:p>
        </p:txBody>
      </p:sp>
      <p:sp>
        <p:nvSpPr>
          <p:cNvPr id="4" name="Platshållare för bildnummer 3"/>
          <p:cNvSpPr>
            <a:spLocks noGrp="1"/>
          </p:cNvSpPr>
          <p:nvPr>
            <p:ph type="sldNum" sz="quarter" idx="5"/>
          </p:nvPr>
        </p:nvSpPr>
        <p:spPr/>
        <p:txBody>
          <a:bodyPr/>
          <a:lstStyle/>
          <a:p>
            <a:fld id="{AAE7F3C9-B16A-4DBC-A2EB-5789C7563A1C}" type="slidenum">
              <a:rPr lang="sv-SE" smtClean="0"/>
              <a:t>8</a:t>
            </a:fld>
            <a:endParaRPr lang="sv-SE"/>
          </a:p>
        </p:txBody>
      </p:sp>
    </p:spTree>
    <p:extLst>
      <p:ext uri="{BB962C8B-B14F-4D97-AF65-F5344CB8AC3E}">
        <p14:creationId xmlns:p14="http://schemas.microsoft.com/office/powerpoint/2010/main" val="343352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Guide till workshopledaren</a:t>
            </a:r>
          </a:p>
          <a:p>
            <a:pPr marL="0" lvl="0" indent="0">
              <a:buFontTx/>
              <a:buNone/>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FontTx/>
              <a:buNone/>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Poängtera att: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Resultat i ett komplext system uppstår genom interaktion (samverkan), inte genom addition som i ett komplicerat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Eftersom resultatet uppstår genom interaktion, genom samverkan, är ansvaret för resultatet alltid delat i ett komplext system. (Därmed inte sagt att ett utpekat ansvar inte behövs.)</a:t>
            </a:r>
          </a:p>
        </p:txBody>
      </p:sp>
      <p:sp>
        <p:nvSpPr>
          <p:cNvPr id="4" name="Platshållare för bildnummer 3"/>
          <p:cNvSpPr>
            <a:spLocks noGrp="1"/>
          </p:cNvSpPr>
          <p:nvPr>
            <p:ph type="sldNum" sz="quarter" idx="5"/>
          </p:nvPr>
        </p:nvSpPr>
        <p:spPr/>
        <p:txBody>
          <a:bodyPr/>
          <a:lstStyle/>
          <a:p>
            <a:fld id="{AAE7F3C9-B16A-4DBC-A2EB-5789C7563A1C}" type="slidenum">
              <a:rPr lang="sv-SE" smtClean="0"/>
              <a:t>9</a:t>
            </a:fld>
            <a:endParaRPr lang="sv-SE"/>
          </a:p>
        </p:txBody>
      </p:sp>
    </p:spTree>
    <p:extLst>
      <p:ext uri="{BB962C8B-B14F-4D97-AF65-F5344CB8AC3E}">
        <p14:creationId xmlns:p14="http://schemas.microsoft.com/office/powerpoint/2010/main" val="116958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914372-F3C0-C902-467C-18F503F7E8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E1AF0E9-020B-1B65-E4F1-E6915920A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270DF10-00C1-A7E6-B531-BADB3D5634A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DDD5856A-5979-E7E0-59BC-938F95025E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BF350F-3263-A74B-E8C4-C08902627BC7}"/>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1208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6F495-A794-98AE-7A22-D00076D765C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0E3FF7-659B-DBCF-3D88-A8E587AB7D6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AEB6AC-962A-60A9-7217-8B2C76501FDA}"/>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AF8791FB-6699-ED55-F18D-10BB3DA470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FD652D-47AB-7CF7-5B53-BDEB5A9FDB40}"/>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46721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C7F77F-11D2-434C-9A6B-AF6226AC3FE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A88AF25-BFE2-D61B-52D5-C2B9A0CCBFD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352722-3E47-0EB8-0BF5-3886BAB1C068}"/>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BD2AB261-DBC5-9FD7-1FDB-2635906099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0E2B81-70B7-D8D7-4585-1BA851ED53AE}"/>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84016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_Title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Handelsbanken Slabserif" panose="02060603040405020103" pitchFamily="18" charset="0"/>
              </a:defRPr>
            </a:lvl1pPr>
          </a:lstStyle>
          <a:p>
            <a:r>
              <a:rPr lang="en-US"/>
              <a:t>Click to edit Master title style</a:t>
            </a:r>
            <a:endParaRPr lang="sv-SE" dirty="0"/>
          </a:p>
        </p:txBody>
      </p:sp>
      <p:sp>
        <p:nvSpPr>
          <p:cNvPr id="3" name="Platshållare för datum 2"/>
          <p:cNvSpPr>
            <a:spLocks noGrp="1"/>
          </p:cNvSpPr>
          <p:nvPr>
            <p:ph type="dt" sz="half" idx="10"/>
          </p:nvPr>
        </p:nvSpPr>
        <p:spPr/>
        <p:txBody>
          <a:bodyPr/>
          <a:lstStyle/>
          <a:p>
            <a:fld id="{EC650185-0C61-4DD4-A066-8E46EDF56618}" type="datetimeFigureOut">
              <a:rPr lang="sv-SE" smtClean="0"/>
              <a:pPr/>
              <a:t>2025-04-10</a:t>
            </a:fld>
            <a:endParaRPr lang="sv-SE"/>
          </a:p>
        </p:txBody>
      </p:sp>
      <p:sp>
        <p:nvSpPr>
          <p:cNvPr id="4" name="Platshållare för bildnummer 3"/>
          <p:cNvSpPr>
            <a:spLocks noGrp="1"/>
          </p:cNvSpPr>
          <p:nvPr>
            <p:ph type="sldNum" sz="quarter" idx="11"/>
          </p:nvPr>
        </p:nvSpPr>
        <p:spPr/>
        <p:txBody>
          <a:bodyPr/>
          <a:lstStyle/>
          <a:p>
            <a:fld id="{44CEF55F-E944-4252-B560-9757B29A9C4A}" type="slidenum">
              <a:rPr lang="sv-SE" smtClean="0"/>
              <a:pPr/>
              <a:t>‹#›</a:t>
            </a:fld>
            <a:endParaRPr lang="sv-SE"/>
          </a:p>
        </p:txBody>
      </p:sp>
      <p:sp>
        <p:nvSpPr>
          <p:cNvPr id="5" name="Platshållare för sidfot 4"/>
          <p:cNvSpPr>
            <a:spLocks noGrp="1"/>
          </p:cNvSpPr>
          <p:nvPr>
            <p:ph type="ftr" sz="quarter" idx="12"/>
          </p:nvPr>
        </p:nvSpPr>
        <p:spPr/>
        <p:txBody>
          <a:bodyPr/>
          <a:lstStyle/>
          <a:p>
            <a:endParaRPr lang="sv-SE"/>
          </a:p>
        </p:txBody>
      </p:sp>
      <p:sp>
        <p:nvSpPr>
          <p:cNvPr id="6" name="Platshållare för innehåll 2"/>
          <p:cNvSpPr>
            <a:spLocks noGrp="1"/>
          </p:cNvSpPr>
          <p:nvPr>
            <p:ph idx="1"/>
          </p:nvPr>
        </p:nvSpPr>
        <p:spPr>
          <a:xfrm>
            <a:off x="624421" y="1411200"/>
            <a:ext cx="10943167" cy="4752000"/>
          </a:xfrm>
        </p:spPr>
        <p:txBody>
          <a:bodyPr>
            <a:noAutofit/>
          </a:bodyPr>
          <a:lstStyle>
            <a:lvl1pPr>
              <a:lnSpc>
                <a:spcPct val="100000"/>
              </a:lnSpc>
              <a:spcAft>
                <a:spcPts val="0"/>
              </a:spcAft>
              <a:defRPr baseline="0"/>
            </a:lvl1pPr>
            <a:lvl2pPr>
              <a:lnSpc>
                <a:spcPct val="100000"/>
              </a:lnSpc>
              <a:spcAft>
                <a:spcPts val="0"/>
              </a:spcAft>
              <a:defRPr/>
            </a:lvl2pPr>
            <a:lvl3pPr>
              <a:lnSpc>
                <a:spcPct val="100000"/>
              </a:lnSpc>
              <a:defRPr/>
            </a:lvl3pPr>
            <a:lvl4pPr>
              <a:lnSpc>
                <a:spcPct val="100000"/>
              </a:lnSpc>
              <a:defRPr/>
            </a:lvl4pPr>
            <a:lvl5pPr>
              <a:lnSpc>
                <a:spcPct val="100000"/>
              </a:lnSpc>
              <a:spcBef>
                <a:spcPts val="500"/>
              </a:spcBef>
              <a:defRPr/>
            </a:lvl5pPr>
            <a:lvl6pPr>
              <a:buFont typeface="Arial" pitchFamily="34" charset="0"/>
              <a:buChar cha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11694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83121-CBBF-58B4-80E9-3772B214DF8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D7D1BD-8867-7992-5000-EC5F3A9FDA0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1B10A8-BBB1-971B-8479-805C8E9639F6}"/>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08E7AFEE-AADF-EDFF-EBEC-9F33EAF8F23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4C75C4-9A50-C033-B8BD-847828C53F3C}"/>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0787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4CBCB-B8CB-8373-118B-550816FA705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84981BA-35CC-59BE-CAC1-BC96AA5495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87476DB-982E-9F87-0A9E-5169C577A7E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AC60104-1DB9-530E-7777-5FE4B0AB31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02CB58-923A-FC34-48B1-BCC984326041}"/>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95702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8A755-51A3-2E3F-5E98-3AE5ED2D77A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1733E0-D177-5638-82A0-1650B28D654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3AA0DED-7DB1-D719-3D1C-242E5F1937F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44563E5-E247-CD45-65E9-DFA6A5D7F4F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387101FA-64FE-FDAE-22CA-E98BA36472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FDAD49-BB8A-6E11-29C2-5AAD88E4CA45}"/>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14806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22B15A-AD70-BAC1-C0D3-7AF65843938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E4D6F29-0DF7-E5B9-2341-5AE94C803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F6BD94D-8ECB-620D-316D-B9067102105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B18F11-8412-A9E9-C364-6BF9D7A04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1747946-6EF4-5297-D867-E0D1BE9EBD2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0C1F7AB-DAA4-30FD-8187-0CE25A047DA5}"/>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8" name="Platshållare för sidfot 7">
            <a:extLst>
              <a:ext uri="{FF2B5EF4-FFF2-40B4-BE49-F238E27FC236}">
                <a16:creationId xmlns:a16="http://schemas.microsoft.com/office/drawing/2014/main" id="{ECA2DF0A-3A83-2F5A-E4E5-088E6FA6E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827C629-6113-BF98-CA37-38EC4894114F}"/>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21187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4C730-5297-4682-40F0-3AC69DC244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414E550-A553-49C6-75EE-74820F92B8E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4" name="Platshållare för sidfot 3">
            <a:extLst>
              <a:ext uri="{FF2B5EF4-FFF2-40B4-BE49-F238E27FC236}">
                <a16:creationId xmlns:a16="http://schemas.microsoft.com/office/drawing/2014/main" id="{F6B67C1C-3720-B1E8-170E-D8C0F075C4B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36B37D7-A206-CAD2-0F30-F8428E84629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5827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A104ECE-8E23-8759-8EFC-049A68C06E9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3" name="Platshållare för sidfot 2">
            <a:extLst>
              <a:ext uri="{FF2B5EF4-FFF2-40B4-BE49-F238E27FC236}">
                <a16:creationId xmlns:a16="http://schemas.microsoft.com/office/drawing/2014/main" id="{D069E2D4-53CD-7534-5100-2C72ECB0BBE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6E444DE-575A-387D-B43C-F84A455D6E4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6831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2E754A-D2F6-16D9-BF4E-C8D5ECAB03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B7E684-EAED-D711-34C6-448A175B6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18D6CE-95F5-F963-603B-FF4C95CFD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0AFCC96-0B1E-077F-3C0B-C4E2D242EF2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64645549-BCEA-32CF-1633-81B5A95002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CA8A50-8469-8B8E-75C5-28A472709A16}"/>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917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C66593-B51C-ED05-8E50-B0B9D345BA2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88A448F-75B1-EE62-6D6A-2852E4D0C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36355E6-A41E-239E-DF9F-AEA4D45D2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6B3DD6-3CED-8D8A-7222-CB0EB1AABE7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74A2C942-F5F3-4B53-6C6E-1161C5E183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1C008AF-BD82-69D6-1388-3680B626B992}"/>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30140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BB4DC9-4158-62EA-D72C-A2961A6E0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D66A75B-D8C8-65A1-B615-AC27BA2E4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E8F9B8-76B8-0EFD-4836-288E96163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0525E99-751B-BC90-8FAB-0C1C0EBB0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289EE40-8F36-4293-85D4-B00E8E89BF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5AC784-6E71-44ED-A87F-9F98A687C76E}" type="slidenum">
              <a:rPr lang="sv-SE" smtClean="0"/>
              <a:t>‹#›</a:t>
            </a:fld>
            <a:endParaRPr lang="sv-SE"/>
          </a:p>
        </p:txBody>
      </p:sp>
    </p:spTree>
    <p:extLst>
      <p:ext uri="{BB962C8B-B14F-4D97-AF65-F5344CB8AC3E}">
        <p14:creationId xmlns:p14="http://schemas.microsoft.com/office/powerpoint/2010/main" val="66573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t&#228;nkag&#246;raeffekten.s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8.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4.xml"/><Relationship Id="rId16"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4.svg"/><Relationship Id="rId4" Type="http://schemas.openxmlformats.org/officeDocument/2006/relationships/image" Target="../media/image24.sv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6.svg"/><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image" Target="../media/image10.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2.png"/><Relationship Id="rId7"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8.svg"/><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43.xml"/><Relationship Id="rId16" Type="http://schemas.openxmlformats.org/officeDocument/2006/relationships/diagramQuickStyle" Target="../diagrams/quickStyle6.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diagramQuickStyle" Target="../diagrams/quickStyle5.xml"/><Relationship Id="rId5" Type="http://schemas.openxmlformats.org/officeDocument/2006/relationships/image" Target="../media/image5.png"/><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image" Target="../media/image10.svg"/><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KlasFj%C3%A4rstedt/playlist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3" name="Rectangle 2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Rubrik 1">
            <a:extLst>
              <a:ext uri="{FF2B5EF4-FFF2-40B4-BE49-F238E27FC236}">
                <a16:creationId xmlns:a16="http://schemas.microsoft.com/office/drawing/2014/main" id="{19E22773-25B2-593C-DE4A-F2DDB4F89FC1}"/>
              </a:ext>
            </a:extLst>
          </p:cNvPr>
          <p:cNvSpPr>
            <a:spLocks noGrp="1"/>
          </p:cNvSpPr>
          <p:nvPr>
            <p:ph type="title"/>
          </p:nvPr>
        </p:nvSpPr>
        <p:spPr>
          <a:xfrm>
            <a:off x="1191966" y="905011"/>
            <a:ext cx="3629555" cy="1889135"/>
          </a:xfrm>
        </p:spPr>
        <p:txBody>
          <a:bodyPr anchor="b">
            <a:normAutofit/>
          </a:bodyPr>
          <a:lstStyle/>
          <a:p>
            <a:r>
              <a:rPr lang="sv-SE" sz="4800"/>
              <a:t>Teamwork-triangeln </a:t>
            </a:r>
          </a:p>
        </p:txBody>
      </p:sp>
      <p:sp>
        <p:nvSpPr>
          <p:cNvPr id="3" name="Platshållare för innehåll 2">
            <a:extLst>
              <a:ext uri="{FF2B5EF4-FFF2-40B4-BE49-F238E27FC236}">
                <a16:creationId xmlns:a16="http://schemas.microsoft.com/office/drawing/2014/main" id="{09450E9C-82B0-A872-7619-92655FD164B1}"/>
              </a:ext>
            </a:extLst>
          </p:cNvPr>
          <p:cNvSpPr>
            <a:spLocks noGrp="1"/>
          </p:cNvSpPr>
          <p:nvPr>
            <p:ph idx="1"/>
          </p:nvPr>
        </p:nvSpPr>
        <p:spPr>
          <a:xfrm>
            <a:off x="1191966" y="2965592"/>
            <a:ext cx="3629555" cy="2987397"/>
          </a:xfrm>
        </p:spPr>
        <p:txBody>
          <a:bodyPr>
            <a:normAutofit/>
          </a:bodyPr>
          <a:lstStyle/>
          <a:p>
            <a:r>
              <a:rPr lang="sv-SE" sz="1800"/>
              <a:t>Från grupp till team</a:t>
            </a:r>
          </a:p>
          <a:p>
            <a:r>
              <a:rPr lang="sv-SE" sz="1800">
                <a:hlinkClick r:id="rId4"/>
              </a:rPr>
              <a:t>www.tänkagöraeffekten.se</a:t>
            </a:r>
            <a:r>
              <a:rPr lang="sv-SE" sz="1800"/>
              <a:t> </a:t>
            </a:r>
          </a:p>
        </p:txBody>
      </p:sp>
      <p:pic>
        <p:nvPicPr>
          <p:cNvPr id="4" name="Bildobjekt 3">
            <a:extLst>
              <a:ext uri="{FF2B5EF4-FFF2-40B4-BE49-F238E27FC236}">
                <a16:creationId xmlns:a16="http://schemas.microsoft.com/office/drawing/2014/main" id="{DA3C6128-2EE8-98FF-3368-FFEA93AC185C}"/>
              </a:ext>
            </a:extLst>
          </p:cNvPr>
          <p:cNvPicPr/>
          <p:nvPr/>
        </p:nvPicPr>
        <p:blipFill>
          <a:blip r:embed="rId5"/>
          <a:stretch>
            <a:fillRect/>
          </a:stretch>
        </p:blipFill>
        <p:spPr>
          <a:xfrm>
            <a:off x="5359151" y="997022"/>
            <a:ext cx="6107166" cy="4855196"/>
          </a:xfrm>
          <a:prstGeom prst="rect">
            <a:avLst/>
          </a:prstGeom>
        </p:spPr>
      </p:pic>
    </p:spTree>
    <p:extLst>
      <p:ext uri="{BB962C8B-B14F-4D97-AF65-F5344CB8AC3E}">
        <p14:creationId xmlns:p14="http://schemas.microsoft.com/office/powerpoint/2010/main" val="210258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561826A-4165-0A0A-CA07-BD0568093AD4}"/>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mj-lt"/>
                <a:ea typeface="+mj-ea"/>
                <a:cs typeface="+mj-cs"/>
              </a:rPr>
              <a:t>WS 1 – Nyläge-Nuläge</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ruta 3">
            <a:extLst>
              <a:ext uri="{FF2B5EF4-FFF2-40B4-BE49-F238E27FC236}">
                <a16:creationId xmlns:a16="http://schemas.microsoft.com/office/drawing/2014/main" id="{6B041E5A-78DD-16DE-BA0D-79372C2498C2}"/>
              </a:ext>
            </a:extLst>
          </p:cNvPr>
          <p:cNvSpPr txBox="1">
            <a:spLocks noGrp="1" noRot="1" noMove="1" noResize="1" noEditPoints="1" noAdjustHandles="1" noChangeArrowheads="1" noChangeShapeType="1"/>
          </p:cNvSpPr>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800"/>
              </a:spcAft>
              <a:tabLst>
                <a:tab pos="3395345" algn="l"/>
              </a:tabLst>
            </a:pPr>
            <a:r>
              <a:rPr lang="en-US" i="1" dirty="0"/>
              <a:t>Remember, always, that everything you know, and everything everyone knows, is only a model. Get your model out there where it can be viewed. Invite others to challenge your assumptions and add their own.</a:t>
            </a:r>
          </a:p>
          <a:p>
            <a:pPr>
              <a:lnSpc>
                <a:spcPct val="90000"/>
              </a:lnSpc>
              <a:spcAft>
                <a:spcPts val="800"/>
              </a:spcAft>
              <a:tabLst>
                <a:tab pos="3395345" algn="l"/>
              </a:tabLst>
            </a:pPr>
            <a:r>
              <a:rPr lang="en-US" dirty="0"/>
              <a:t>Donella H. Meadows, </a:t>
            </a:r>
            <a:r>
              <a:rPr lang="en-US" dirty="0" err="1"/>
              <a:t>systemtänkare</a:t>
            </a:r>
            <a:r>
              <a:rPr lang="en-US" dirty="0"/>
              <a:t> </a:t>
            </a:r>
            <a:r>
              <a:rPr lang="en-US" dirty="0" err="1"/>
              <a:t>och</a:t>
            </a:r>
            <a:r>
              <a:rPr lang="en-US" dirty="0"/>
              <a:t> </a:t>
            </a:r>
            <a:r>
              <a:rPr lang="en-US" dirty="0" err="1"/>
              <a:t>författare</a:t>
            </a:r>
            <a:r>
              <a:rPr lang="en-US" dirty="0"/>
              <a:t> till </a:t>
            </a:r>
            <a:r>
              <a:rPr lang="en-US" dirty="0" err="1"/>
              <a:t>boken</a:t>
            </a:r>
            <a:r>
              <a:rPr lang="en-US" dirty="0"/>
              <a:t> </a:t>
            </a:r>
            <a:r>
              <a:rPr lang="en-US" i="1" dirty="0"/>
              <a:t>Thinking in Systems</a:t>
            </a:r>
          </a:p>
          <a:p>
            <a:pPr indent="-228600">
              <a:lnSpc>
                <a:spcPct val="90000"/>
              </a:lnSpc>
              <a:buFont typeface="Arial" panose="020B0604020202020204" pitchFamily="34" charset="0"/>
              <a:buChar char="•"/>
            </a:pPr>
            <a:endParaRPr lang="en-US" dirty="0"/>
          </a:p>
        </p:txBody>
      </p:sp>
      <p:pic>
        <p:nvPicPr>
          <p:cNvPr id="5" name="Bild 4" descr="Klassrum kontur">
            <a:extLst>
              <a:ext uri="{FF2B5EF4-FFF2-40B4-BE49-F238E27FC236}">
                <a16:creationId xmlns:a16="http://schemas.microsoft.com/office/drawing/2014/main" id="{61C2A87C-B0EA-8E03-9DCB-8BE1F17C0A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55929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AB7AB5-2D10-CB2D-68F0-9FF175E692BC}"/>
              </a:ext>
            </a:extLst>
          </p:cNvPr>
          <p:cNvSpPr>
            <a:spLocks noGrp="1"/>
          </p:cNvSpPr>
          <p:nvPr>
            <p:ph type="title"/>
          </p:nvPr>
        </p:nvSpPr>
        <p:spPr/>
        <p:txBody>
          <a:bodyPr/>
          <a:lstStyle/>
          <a:p>
            <a:r>
              <a:rPr lang="sv-SE" dirty="0"/>
              <a:t>Agenda – Workshop 1</a:t>
            </a:r>
          </a:p>
        </p:txBody>
      </p:sp>
      <p:sp>
        <p:nvSpPr>
          <p:cNvPr id="3" name="Platshållare för innehåll 2">
            <a:extLst>
              <a:ext uri="{FF2B5EF4-FFF2-40B4-BE49-F238E27FC236}">
                <a16:creationId xmlns:a16="http://schemas.microsoft.com/office/drawing/2014/main" id="{5060370C-86F5-EA02-8D07-8509586BF693}"/>
              </a:ext>
            </a:extLst>
          </p:cNvPr>
          <p:cNvSpPr>
            <a:spLocks noGrp="1"/>
          </p:cNvSpPr>
          <p:nvPr>
            <p:ph idx="1"/>
          </p:nvPr>
        </p:nvSpPr>
        <p:spPr/>
        <p:txBody>
          <a:bodyPr>
            <a:normAutofit fontScale="85000" lnSpcReduction="20000"/>
          </a:bodyPr>
          <a:lstStyle/>
          <a:p>
            <a:r>
              <a:rPr lang="sv-SE" dirty="0"/>
              <a:t>Inflygning, allmän information – (10 min)</a:t>
            </a:r>
          </a:p>
          <a:p>
            <a:r>
              <a:rPr lang="sv-SE" dirty="0"/>
              <a:t>Incheckning – (5 min)</a:t>
            </a:r>
          </a:p>
          <a:p>
            <a:r>
              <a:rPr lang="sv-SE" dirty="0"/>
              <a:t>Inblick, det här funkar/funkar inte idag – (15 min)</a:t>
            </a:r>
          </a:p>
          <a:p>
            <a:pPr lvl="1"/>
            <a:r>
              <a:rPr lang="sv-SE" dirty="0"/>
              <a:t>Identifiera era utmaningar och möjligheter</a:t>
            </a:r>
          </a:p>
          <a:p>
            <a:r>
              <a:rPr lang="sv-SE" dirty="0"/>
              <a:t>Hur uppstår resultatet? – (15 min)</a:t>
            </a:r>
          </a:p>
          <a:p>
            <a:pPr lvl="1"/>
            <a:r>
              <a:rPr lang="sv-SE" dirty="0"/>
              <a:t>Identifiera hur ni ser att resultat uppstår. Finns det luckor?</a:t>
            </a:r>
          </a:p>
          <a:p>
            <a:r>
              <a:rPr lang="sv-SE" dirty="0"/>
              <a:t>Utblick med teori – (15 min) </a:t>
            </a:r>
          </a:p>
          <a:p>
            <a:pPr lvl="1"/>
            <a:r>
              <a:rPr lang="sv-SE" dirty="0"/>
              <a:t>Identifiera vad som utgör er dimma</a:t>
            </a:r>
          </a:p>
          <a:p>
            <a:r>
              <a:rPr lang="sv-SE" dirty="0"/>
              <a:t>Paus – (10 min)</a:t>
            </a:r>
          </a:p>
          <a:p>
            <a:r>
              <a:rPr lang="sv-SE" dirty="0"/>
              <a:t>Teori – Systemsyn och team – (30 min)</a:t>
            </a:r>
          </a:p>
          <a:p>
            <a:pPr lvl="1"/>
            <a:r>
              <a:rPr lang="sv-SE" dirty="0"/>
              <a:t>Baserat på tidigare dialoger och den här teoridelen: definiera ert nuläge och </a:t>
            </a:r>
            <a:r>
              <a:rPr lang="sv-SE" dirty="0" err="1"/>
              <a:t>nyläge</a:t>
            </a:r>
            <a:endParaRPr lang="sv-SE" dirty="0"/>
          </a:p>
          <a:p>
            <a:r>
              <a:rPr lang="sv-SE" dirty="0"/>
              <a:t>Summering och reflektion  –  (20 min)</a:t>
            </a:r>
          </a:p>
          <a:p>
            <a:endParaRPr lang="sv-SE" dirty="0"/>
          </a:p>
        </p:txBody>
      </p:sp>
      <p:pic>
        <p:nvPicPr>
          <p:cNvPr id="5" name="Bild 4" descr="Klassrum kontur">
            <a:extLst>
              <a:ext uri="{FF2B5EF4-FFF2-40B4-BE49-F238E27FC236}">
                <a16:creationId xmlns:a16="http://schemas.microsoft.com/office/drawing/2014/main" id="{5D4FA1EE-FDC0-AD93-7ED6-D3EA00E04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77006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F866E-0D46-68DF-927D-9AB0C2E1D613}"/>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8A204B2A-6FCA-535E-4682-379F0DE80965}"/>
              </a:ext>
            </a:extLst>
          </p:cNvPr>
          <p:cNvSpPr>
            <a:spLocks noGrp="1"/>
          </p:cNvSpPr>
          <p:nvPr>
            <p:ph idx="1"/>
          </p:nvPr>
        </p:nvSpPr>
        <p:spPr/>
        <p:txBody>
          <a:bodyPr/>
          <a:lstStyle/>
          <a:p>
            <a:r>
              <a:rPr lang="sv-SE" dirty="0"/>
              <a:t>Identifiera era interna utmaningar</a:t>
            </a:r>
          </a:p>
          <a:p>
            <a:r>
              <a:rPr lang="sv-SE" dirty="0"/>
              <a:t>Samsyn kring hur resultat uppstår i er kontext</a:t>
            </a:r>
          </a:p>
          <a:p>
            <a:r>
              <a:rPr lang="sv-SE" dirty="0"/>
              <a:t>Identifiera er dimma (VUCA)</a:t>
            </a:r>
          </a:p>
          <a:p>
            <a:r>
              <a:rPr lang="sv-SE" dirty="0"/>
              <a:t>Baserat på ovan: definiera ert nuläge och </a:t>
            </a:r>
            <a:r>
              <a:rPr lang="sv-SE" dirty="0" err="1"/>
              <a:t>nyläge</a:t>
            </a:r>
            <a:r>
              <a:rPr lang="sv-SE" dirty="0"/>
              <a:t> som ett team/grupp</a:t>
            </a:r>
          </a:p>
        </p:txBody>
      </p:sp>
      <p:pic>
        <p:nvPicPr>
          <p:cNvPr id="4" name="Bild 3" descr="Klassrum kontur">
            <a:extLst>
              <a:ext uri="{FF2B5EF4-FFF2-40B4-BE49-F238E27FC236}">
                <a16:creationId xmlns:a16="http://schemas.microsoft.com/office/drawing/2014/main" id="{FCE75973-26B3-7CDD-CFE3-E03F7306D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1542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1BB014-974A-8EC0-1890-F61CF7A6DF1E}"/>
              </a:ext>
            </a:extLst>
          </p:cNvPr>
          <p:cNvSpPr>
            <a:spLocks noGrp="1"/>
          </p:cNvSpPr>
          <p:nvPr>
            <p:ph type="title"/>
          </p:nvPr>
        </p:nvSpPr>
        <p:spPr/>
        <p:txBody>
          <a:bodyPr/>
          <a:lstStyle/>
          <a:p>
            <a:r>
              <a:rPr lang="sv-SE" dirty="0"/>
              <a:t>Att göra innan</a:t>
            </a:r>
          </a:p>
        </p:txBody>
      </p:sp>
      <p:sp>
        <p:nvSpPr>
          <p:cNvPr id="3" name="Platshållare för innehåll 2">
            <a:extLst>
              <a:ext uri="{FF2B5EF4-FFF2-40B4-BE49-F238E27FC236}">
                <a16:creationId xmlns:a16="http://schemas.microsoft.com/office/drawing/2014/main" id="{D85D7C62-A230-4D24-E847-E574A21A8F73}"/>
              </a:ext>
            </a:extLst>
          </p:cNvPr>
          <p:cNvSpPr>
            <a:spLocks noGrp="1"/>
          </p:cNvSpPr>
          <p:nvPr>
            <p:ph idx="1"/>
          </p:nvPr>
        </p:nvSpPr>
        <p:spPr/>
        <p:txBody>
          <a:bodyPr/>
          <a:lstStyle/>
          <a:p>
            <a:r>
              <a:rPr lang="sv-SE" dirty="0"/>
              <a:t>Läs kapitel 1-5 och 13-15</a:t>
            </a:r>
            <a:endParaRPr lang="sv-SE" dirty="0">
              <a:solidFill>
                <a:srgbClr val="FF0000"/>
              </a:solidFill>
            </a:endParaRPr>
          </a:p>
        </p:txBody>
      </p:sp>
      <p:pic>
        <p:nvPicPr>
          <p:cNvPr id="6" name="Bildobjekt 5">
            <a:extLst>
              <a:ext uri="{FF2B5EF4-FFF2-40B4-BE49-F238E27FC236}">
                <a16:creationId xmlns:a16="http://schemas.microsoft.com/office/drawing/2014/main" id="{7772FD3A-19A6-C583-4DD0-C21F6BBAA834}"/>
              </a:ext>
            </a:extLst>
          </p:cNvPr>
          <p:cNvPicPr>
            <a:picLocks noChangeAspect="1"/>
          </p:cNvPicPr>
          <p:nvPr/>
        </p:nvPicPr>
        <p:blipFill>
          <a:blip r:embed="rId3"/>
          <a:stretch>
            <a:fillRect/>
          </a:stretch>
        </p:blipFill>
        <p:spPr>
          <a:xfrm>
            <a:off x="7481098" y="1151277"/>
            <a:ext cx="3190912" cy="5025686"/>
          </a:xfrm>
          <a:prstGeom prst="rect">
            <a:avLst/>
          </a:prstGeom>
        </p:spPr>
      </p:pic>
      <p:pic>
        <p:nvPicPr>
          <p:cNvPr id="7" name="Bild 6" descr="Klassrum kontur">
            <a:extLst>
              <a:ext uri="{FF2B5EF4-FFF2-40B4-BE49-F238E27FC236}">
                <a16:creationId xmlns:a16="http://schemas.microsoft.com/office/drawing/2014/main" id="{623C6F06-5BEF-6BFC-D7BF-A90B680C76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408379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360B4-52C6-2ED2-2ECF-B8AE66A7CA96}"/>
              </a:ext>
            </a:extLst>
          </p:cNvPr>
          <p:cNvSpPr>
            <a:spLocks noGrp="1"/>
          </p:cNvSpPr>
          <p:nvPr>
            <p:ph type="title"/>
          </p:nvPr>
        </p:nvSpPr>
        <p:spPr/>
        <p:txBody>
          <a:bodyPr/>
          <a:lstStyle/>
          <a:p>
            <a:r>
              <a:rPr lang="sv-SE" dirty="0"/>
              <a:t>Incheckning </a:t>
            </a:r>
          </a:p>
        </p:txBody>
      </p:sp>
      <p:sp>
        <p:nvSpPr>
          <p:cNvPr id="3" name="Platshållare för innehåll 2">
            <a:extLst>
              <a:ext uri="{FF2B5EF4-FFF2-40B4-BE49-F238E27FC236}">
                <a16:creationId xmlns:a16="http://schemas.microsoft.com/office/drawing/2014/main" id="{F7193A99-2A7C-59AC-11B5-41D3432A2913}"/>
              </a:ext>
            </a:extLst>
          </p:cNvPr>
          <p:cNvSpPr>
            <a:spLocks noGrp="1"/>
          </p:cNvSpPr>
          <p:nvPr>
            <p:ph idx="1"/>
          </p:nvPr>
        </p:nvSpPr>
        <p:spPr/>
        <p:txBody>
          <a:bodyPr/>
          <a:lstStyle/>
          <a:p>
            <a:r>
              <a:rPr lang="sv-SE" dirty="0"/>
              <a:t>Dina förväntningar i ett par ord …</a:t>
            </a:r>
          </a:p>
          <a:p>
            <a:endParaRPr lang="sv-SE" dirty="0"/>
          </a:p>
        </p:txBody>
      </p:sp>
      <p:pic>
        <p:nvPicPr>
          <p:cNvPr id="5" name="Bild 4" descr="Tanke kontur">
            <a:extLst>
              <a:ext uri="{FF2B5EF4-FFF2-40B4-BE49-F238E27FC236}">
                <a16:creationId xmlns:a16="http://schemas.microsoft.com/office/drawing/2014/main" id="{EC92A749-53C7-B752-0E0F-F1430DC2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6475" y="44405"/>
            <a:ext cx="569050" cy="569050"/>
          </a:xfrm>
          <a:prstGeom prst="rect">
            <a:avLst/>
          </a:prstGeom>
        </p:spPr>
      </p:pic>
      <p:pic>
        <p:nvPicPr>
          <p:cNvPr id="6" name="Bild 5" descr="Chatt kontur">
            <a:extLst>
              <a:ext uri="{FF2B5EF4-FFF2-40B4-BE49-F238E27FC236}">
                <a16:creationId xmlns:a16="http://schemas.microsoft.com/office/drawing/2014/main" id="{93C38DE9-9CF6-5656-A22E-F70ED52C5C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04914" y="-67971"/>
            <a:ext cx="815622" cy="815622"/>
          </a:xfrm>
          <a:prstGeom prst="rect">
            <a:avLst/>
          </a:prstGeom>
        </p:spPr>
      </p:pic>
    </p:spTree>
    <p:extLst>
      <p:ext uri="{BB962C8B-B14F-4D97-AF65-F5344CB8AC3E}">
        <p14:creationId xmlns:p14="http://schemas.microsoft.com/office/powerpoint/2010/main" val="75004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B28EA1F1-895A-6E16-AED5-F1C848A02CF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Inblick</a:t>
            </a:r>
          </a:p>
        </p:txBody>
      </p:sp>
      <p:sp>
        <p:nvSpPr>
          <p:cNvPr id="5" name="Platshållare för text 4">
            <a:extLst>
              <a:ext uri="{FF2B5EF4-FFF2-40B4-BE49-F238E27FC236}">
                <a16:creationId xmlns:a16="http://schemas.microsoft.com/office/drawing/2014/main" id="{4F358B84-6E16-FF78-2DD5-53C1F3B3E4EE}"/>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05654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7D8F1-839D-AAD3-B5A0-CF1E3E5D89FA}"/>
              </a:ext>
            </a:extLst>
          </p:cNvPr>
          <p:cNvSpPr>
            <a:spLocks noGrp="1"/>
          </p:cNvSpPr>
          <p:nvPr>
            <p:ph type="title"/>
          </p:nvPr>
        </p:nvSpPr>
        <p:spPr/>
        <p:txBody>
          <a:bodyPr/>
          <a:lstStyle/>
          <a:p>
            <a:r>
              <a:rPr lang="sv-SE" dirty="0"/>
              <a:t>Utmaningar - inblick</a:t>
            </a:r>
          </a:p>
        </p:txBody>
      </p:sp>
      <p:pic>
        <p:nvPicPr>
          <p:cNvPr id="4" name="Picture 6">
            <a:extLst>
              <a:ext uri="{FF2B5EF4-FFF2-40B4-BE49-F238E27FC236}">
                <a16:creationId xmlns:a16="http://schemas.microsoft.com/office/drawing/2014/main" id="{EFC7ADB2-9E08-93E8-5B04-FE79A5FED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90112" y="2664817"/>
            <a:ext cx="3563938" cy="2672954"/>
          </a:xfrm>
          <a:prstGeom prst="rect">
            <a:avLst/>
          </a:prstGeom>
        </p:spPr>
      </p:pic>
      <p:pic>
        <p:nvPicPr>
          <p:cNvPr id="5" name="Content Placeholder 5">
            <a:extLst>
              <a:ext uri="{FF2B5EF4-FFF2-40B4-BE49-F238E27FC236}">
                <a16:creationId xmlns:a16="http://schemas.microsoft.com/office/drawing/2014/main" id="{DFD636D5-5185-79C7-DB14-80A911EC76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37951" y="2664818"/>
            <a:ext cx="3563938" cy="2672953"/>
          </a:xfrm>
          <a:prstGeom prst="rect">
            <a:avLst/>
          </a:prstGeom>
        </p:spPr>
      </p:pic>
      <p:sp>
        <p:nvSpPr>
          <p:cNvPr id="6" name="textruta 5">
            <a:extLst>
              <a:ext uri="{FF2B5EF4-FFF2-40B4-BE49-F238E27FC236}">
                <a16:creationId xmlns:a16="http://schemas.microsoft.com/office/drawing/2014/main" id="{FA7FA5B2-2860-1D26-A3BF-99CE6EAC14EB}"/>
              </a:ext>
            </a:extLst>
          </p:cNvPr>
          <p:cNvSpPr txBox="1"/>
          <p:nvPr/>
        </p:nvSpPr>
        <p:spPr>
          <a:xfrm>
            <a:off x="2120630" y="6311900"/>
            <a:ext cx="8255786" cy="369332"/>
          </a:xfrm>
          <a:prstGeom prst="rect">
            <a:avLst/>
          </a:prstGeom>
          <a:noFill/>
        </p:spPr>
        <p:txBody>
          <a:bodyPr wrap="none" rtlCol="0">
            <a:spAutoFit/>
          </a:bodyPr>
          <a:lstStyle/>
          <a:p>
            <a:r>
              <a:rPr lang="sv-SE" dirty="0"/>
              <a:t>Det kan kännas skönt att lägga locket på men det löser inte problemen långsiktigt.</a:t>
            </a:r>
          </a:p>
        </p:txBody>
      </p:sp>
      <p:pic>
        <p:nvPicPr>
          <p:cNvPr id="3" name="Bild 2" descr="Klassrum kontur">
            <a:extLst>
              <a:ext uri="{FF2B5EF4-FFF2-40B4-BE49-F238E27FC236}">
                <a16:creationId xmlns:a16="http://schemas.microsoft.com/office/drawing/2014/main" id="{1C4FD161-DB01-131E-856D-9792ADB042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95763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A6B1B7B-C620-8AED-8C72-D081D09F2F99}"/>
              </a:ext>
            </a:extLst>
          </p:cNvPr>
          <p:cNvSpPr>
            <a:spLocks noGrp="1"/>
          </p:cNvSpPr>
          <p:nvPr>
            <p:ph type="title"/>
          </p:nvPr>
        </p:nvSpPr>
        <p:spPr>
          <a:xfrm>
            <a:off x="630936" y="640080"/>
            <a:ext cx="4818888" cy="1481328"/>
          </a:xfrm>
        </p:spPr>
        <p:txBody>
          <a:bodyPr anchor="b">
            <a:normAutofit/>
          </a:bodyPr>
          <a:lstStyle/>
          <a:p>
            <a:r>
              <a:rPr lang="sv-SE" sz="3000" dirty="0"/>
              <a:t>Beroenden är en trigger för att organisera sig tvärfunktionellt</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8E5A3745-FFD7-D41E-5BED-2D19C1F09B94}"/>
              </a:ext>
            </a:extLst>
          </p:cNvPr>
          <p:cNvSpPr>
            <a:spLocks noGrp="1"/>
          </p:cNvSpPr>
          <p:nvPr>
            <p:ph idx="1"/>
          </p:nvPr>
        </p:nvSpPr>
        <p:spPr>
          <a:xfrm>
            <a:off x="630936" y="2660904"/>
            <a:ext cx="4818888" cy="3547872"/>
          </a:xfrm>
        </p:spPr>
        <p:txBody>
          <a:bodyPr anchor="t">
            <a:normAutofit/>
          </a:bodyPr>
          <a:lstStyle/>
          <a:p>
            <a:r>
              <a:rPr lang="sv-SE" sz="2200" dirty="0"/>
              <a:t>Beroenden mellan människor –starta ett team</a:t>
            </a:r>
          </a:p>
          <a:p>
            <a:r>
              <a:rPr lang="sv-SE" sz="2200" dirty="0"/>
              <a:t>Beroenden mellan team – starta team av team</a:t>
            </a:r>
          </a:p>
          <a:p>
            <a:r>
              <a:rPr lang="sv-SE" sz="2200" dirty="0"/>
              <a:t>Mellan varje beroende finns möjligheten till en värdeskapande dialog. Hur får vi till den? </a:t>
            </a:r>
          </a:p>
        </p:txBody>
      </p:sp>
      <p:pic>
        <p:nvPicPr>
          <p:cNvPr id="4" name="Picture 5">
            <a:extLst>
              <a:ext uri="{FF2B5EF4-FFF2-40B4-BE49-F238E27FC236}">
                <a16:creationId xmlns:a16="http://schemas.microsoft.com/office/drawing/2014/main" id="{6FB0DED1-9817-548F-1C97-94941C7C3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39612" y="1337310"/>
            <a:ext cx="5577840" cy="4183380"/>
          </a:xfrm>
          <a:prstGeom prst="rect">
            <a:avLst/>
          </a:prstGeom>
        </p:spPr>
      </p:pic>
      <p:pic>
        <p:nvPicPr>
          <p:cNvPr id="6" name="Bild 5" descr="Klassrum kontur">
            <a:extLst>
              <a:ext uri="{FF2B5EF4-FFF2-40B4-BE49-F238E27FC236}">
                <a16:creationId xmlns:a16="http://schemas.microsoft.com/office/drawing/2014/main" id="{72A53DEF-984E-664B-EA09-B1D4E26D46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30338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Fokus och samsyn genom visualisering och transparens</a:t>
            </a:r>
          </a:p>
        </p:txBody>
      </p:sp>
      <p:cxnSp>
        <p:nvCxnSpPr>
          <p:cNvPr id="5" name="Straight Connector 4"/>
          <p:cNvCxnSpPr/>
          <p:nvPr/>
        </p:nvCxnSpPr>
        <p:spPr>
          <a:xfrm>
            <a:off x="1055440" y="4170676"/>
            <a:ext cx="972108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55440" y="4530716"/>
            <a:ext cx="1800200" cy="720080"/>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INTE SE</a:t>
            </a:r>
          </a:p>
        </p:txBody>
      </p:sp>
      <p:sp>
        <p:nvSpPr>
          <p:cNvPr id="7" name="Rectangle 6"/>
          <p:cNvSpPr/>
          <p:nvPr/>
        </p:nvSpPr>
        <p:spPr>
          <a:xfrm>
            <a:off x="1055440" y="3062492"/>
            <a:ext cx="1800200" cy="720080"/>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SE</a:t>
            </a:r>
          </a:p>
        </p:txBody>
      </p:sp>
      <p:grpSp>
        <p:nvGrpSpPr>
          <p:cNvPr id="13" name="Group 12"/>
          <p:cNvGrpSpPr/>
          <p:nvPr/>
        </p:nvGrpSpPr>
        <p:grpSpPr>
          <a:xfrm>
            <a:off x="2855640" y="2342413"/>
            <a:ext cx="1831699" cy="3656529"/>
            <a:chOff x="2855640" y="1901538"/>
            <a:chExt cx="1831698" cy="3656529"/>
          </a:xfrm>
        </p:grpSpPr>
        <p:sp>
          <p:nvSpPr>
            <p:cNvPr id="8" name="Rectangle 7"/>
            <p:cNvSpPr/>
            <p:nvPr/>
          </p:nvSpPr>
          <p:spPr>
            <a:xfrm>
              <a:off x="2887138" y="1901538"/>
              <a:ext cx="1800200" cy="720080"/>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FÖRSTÅ</a:t>
              </a:r>
            </a:p>
          </p:txBody>
        </p:sp>
        <p:sp>
          <p:nvSpPr>
            <p:cNvPr id="9" name="Rectangle 8"/>
            <p:cNvSpPr/>
            <p:nvPr/>
          </p:nvSpPr>
          <p:spPr>
            <a:xfrm>
              <a:off x="2855640" y="4837987"/>
              <a:ext cx="1800200" cy="720080"/>
            </a:xfrm>
            <a:prstGeom prst="rect">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TRO</a:t>
              </a:r>
            </a:p>
          </p:txBody>
        </p:sp>
      </p:grpSp>
      <p:grpSp>
        <p:nvGrpSpPr>
          <p:cNvPr id="14" name="Group 13"/>
          <p:cNvGrpSpPr/>
          <p:nvPr/>
        </p:nvGrpSpPr>
        <p:grpSpPr>
          <a:xfrm>
            <a:off x="4670110" y="1622333"/>
            <a:ext cx="1848927" cy="5096689"/>
            <a:chOff x="4670109" y="1181458"/>
            <a:chExt cx="1848927" cy="5096689"/>
          </a:xfrm>
        </p:grpSpPr>
        <p:sp>
          <p:nvSpPr>
            <p:cNvPr id="10" name="Rectangle 9"/>
            <p:cNvSpPr/>
            <p:nvPr/>
          </p:nvSpPr>
          <p:spPr>
            <a:xfrm>
              <a:off x="4718836" y="1181458"/>
              <a:ext cx="1800200" cy="72008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AGERA</a:t>
              </a:r>
            </a:p>
          </p:txBody>
        </p:sp>
        <p:sp>
          <p:nvSpPr>
            <p:cNvPr id="11" name="Rectangle 10"/>
            <p:cNvSpPr/>
            <p:nvPr/>
          </p:nvSpPr>
          <p:spPr>
            <a:xfrm>
              <a:off x="4670109" y="5558067"/>
              <a:ext cx="1800200" cy="72008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AGERA</a:t>
              </a:r>
            </a:p>
          </p:txBody>
        </p:sp>
      </p:grpSp>
      <p:sp>
        <p:nvSpPr>
          <p:cNvPr id="12" name="Cloud Callout 11"/>
          <p:cNvSpPr/>
          <p:nvPr/>
        </p:nvSpPr>
        <p:spPr>
          <a:xfrm>
            <a:off x="7789272" y="1706705"/>
            <a:ext cx="4608512" cy="3097896"/>
          </a:xfrm>
          <a:prstGeom prst="cloudCallout">
            <a:avLst>
              <a:gd name="adj1" fmla="val 34238"/>
              <a:gd name="adj2" fmla="val -67664"/>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sv-SE" b="1" dirty="0"/>
              <a:t>Ser</a:t>
            </a:r>
            <a:r>
              <a:rPr lang="sv-SE" dirty="0"/>
              <a:t> vi samma utmaning? </a:t>
            </a:r>
            <a:r>
              <a:rPr lang="sv-SE" b="1" dirty="0"/>
              <a:t>Pratar</a:t>
            </a:r>
            <a:r>
              <a:rPr lang="sv-SE" dirty="0"/>
              <a:t> vi om samma utmaning? </a:t>
            </a:r>
            <a:r>
              <a:rPr lang="sv-SE" b="1" dirty="0"/>
              <a:t>Agerar</a:t>
            </a:r>
            <a:r>
              <a:rPr lang="sv-SE" dirty="0"/>
              <a:t> vi på samma utmaning? </a:t>
            </a:r>
          </a:p>
        </p:txBody>
      </p:sp>
      <p:sp>
        <p:nvSpPr>
          <p:cNvPr id="15" name="Explosion: 14 Points 14">
            <a:extLst>
              <a:ext uri="{FF2B5EF4-FFF2-40B4-BE49-F238E27FC236}">
                <a16:creationId xmlns:a16="http://schemas.microsoft.com/office/drawing/2014/main" id="{9FB9C1AE-CAE4-6E9F-F10E-3E5D4E523412}"/>
              </a:ext>
            </a:extLst>
          </p:cNvPr>
          <p:cNvSpPr/>
          <p:nvPr/>
        </p:nvSpPr>
        <p:spPr>
          <a:xfrm>
            <a:off x="5744282" y="5235667"/>
            <a:ext cx="1964942" cy="1361659"/>
          </a:xfrm>
          <a:prstGeom prst="irregularSeal2">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Klassrum kontur">
            <a:extLst>
              <a:ext uri="{FF2B5EF4-FFF2-40B4-BE49-F238E27FC236}">
                <a16:creationId xmlns:a16="http://schemas.microsoft.com/office/drawing/2014/main" id="{045D7237-59C7-C85C-C329-20D678E598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2651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91F5D5-6632-A641-D15A-304E39C6A0D9}"/>
              </a:ext>
            </a:extLst>
          </p:cNvPr>
          <p:cNvSpPr>
            <a:spLocks noGrp="1"/>
          </p:cNvSpPr>
          <p:nvPr>
            <p:ph type="title"/>
          </p:nvPr>
        </p:nvSpPr>
        <p:spPr/>
        <p:txBody>
          <a:bodyPr/>
          <a:lstStyle/>
          <a:p>
            <a:r>
              <a:rPr lang="sv-SE" dirty="0"/>
              <a:t>Utmaningar – Det här funkar inte idag</a:t>
            </a:r>
          </a:p>
        </p:txBody>
      </p:sp>
      <p:sp>
        <p:nvSpPr>
          <p:cNvPr id="4" name="Rektangel: vikt hörn 3">
            <a:extLst>
              <a:ext uri="{FF2B5EF4-FFF2-40B4-BE49-F238E27FC236}">
                <a16:creationId xmlns:a16="http://schemas.microsoft.com/office/drawing/2014/main" id="{9F8A5CDD-DE7B-617B-AC56-7F518011B787}"/>
              </a:ext>
            </a:extLst>
          </p:cNvPr>
          <p:cNvSpPr/>
          <p:nvPr/>
        </p:nvSpPr>
        <p:spPr>
          <a:xfrm>
            <a:off x="2730843" y="2645333"/>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vikt hörn 4">
            <a:extLst>
              <a:ext uri="{FF2B5EF4-FFF2-40B4-BE49-F238E27FC236}">
                <a16:creationId xmlns:a16="http://schemas.microsoft.com/office/drawing/2014/main" id="{FFD7C074-FEBD-0952-04B7-6431BBCAAF2A}"/>
              </a:ext>
            </a:extLst>
          </p:cNvPr>
          <p:cNvSpPr/>
          <p:nvPr/>
        </p:nvSpPr>
        <p:spPr>
          <a:xfrm>
            <a:off x="4823254" y="2357845"/>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vikt hörn 7">
            <a:extLst>
              <a:ext uri="{FF2B5EF4-FFF2-40B4-BE49-F238E27FC236}">
                <a16:creationId xmlns:a16="http://schemas.microsoft.com/office/drawing/2014/main" id="{11FF1D0F-6D91-2D20-3E9E-5A1457CA2BC9}"/>
              </a:ext>
            </a:extLst>
          </p:cNvPr>
          <p:cNvSpPr/>
          <p:nvPr/>
        </p:nvSpPr>
        <p:spPr>
          <a:xfrm>
            <a:off x="5803557" y="3429000"/>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vikt hörn 8">
            <a:extLst>
              <a:ext uri="{FF2B5EF4-FFF2-40B4-BE49-F238E27FC236}">
                <a16:creationId xmlns:a16="http://schemas.microsoft.com/office/drawing/2014/main" id="{FF19A807-251C-BE6A-4638-54BA6D3A17AA}"/>
              </a:ext>
            </a:extLst>
          </p:cNvPr>
          <p:cNvSpPr/>
          <p:nvPr/>
        </p:nvSpPr>
        <p:spPr>
          <a:xfrm>
            <a:off x="6380205" y="3844775"/>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vikt hörn 9">
            <a:extLst>
              <a:ext uri="{FF2B5EF4-FFF2-40B4-BE49-F238E27FC236}">
                <a16:creationId xmlns:a16="http://schemas.microsoft.com/office/drawing/2014/main" id="{B149E1EF-1C5E-727E-44C0-AF4DCC5E5997}"/>
              </a:ext>
            </a:extLst>
          </p:cNvPr>
          <p:cNvSpPr/>
          <p:nvPr/>
        </p:nvSpPr>
        <p:spPr>
          <a:xfrm>
            <a:off x="7718854" y="2047854"/>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vikt hörn 10">
            <a:extLst>
              <a:ext uri="{FF2B5EF4-FFF2-40B4-BE49-F238E27FC236}">
                <a16:creationId xmlns:a16="http://schemas.microsoft.com/office/drawing/2014/main" id="{D7E3B592-13FA-61B4-8E99-11A349C139EB}"/>
              </a:ext>
            </a:extLst>
          </p:cNvPr>
          <p:cNvSpPr/>
          <p:nvPr/>
        </p:nvSpPr>
        <p:spPr>
          <a:xfrm>
            <a:off x="1194486" y="2371907"/>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vikt hörn 11">
            <a:extLst>
              <a:ext uri="{FF2B5EF4-FFF2-40B4-BE49-F238E27FC236}">
                <a16:creationId xmlns:a16="http://schemas.microsoft.com/office/drawing/2014/main" id="{2D8A0492-20D4-59D7-DBAA-029EF2B01CDA}"/>
              </a:ext>
            </a:extLst>
          </p:cNvPr>
          <p:cNvSpPr/>
          <p:nvPr/>
        </p:nvSpPr>
        <p:spPr>
          <a:xfrm>
            <a:off x="3144795" y="4327558"/>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descr="Klotter kontur">
            <a:extLst>
              <a:ext uri="{FF2B5EF4-FFF2-40B4-BE49-F238E27FC236}">
                <a16:creationId xmlns:a16="http://schemas.microsoft.com/office/drawing/2014/main" id="{6372FC93-E63E-480E-0F15-C7AEED7B64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5101" y="126952"/>
            <a:ext cx="484149" cy="484149"/>
          </a:xfrm>
          <a:prstGeom prst="rect">
            <a:avLst/>
          </a:prstGeom>
        </p:spPr>
      </p:pic>
      <p:pic>
        <p:nvPicPr>
          <p:cNvPr id="14" name="Bild 13" descr="Tanke kontur">
            <a:extLst>
              <a:ext uri="{FF2B5EF4-FFF2-40B4-BE49-F238E27FC236}">
                <a16:creationId xmlns:a16="http://schemas.microsoft.com/office/drawing/2014/main" id="{BC5B307E-B22D-7A1F-1B77-C6CB90B889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3000" y="132879"/>
            <a:ext cx="478222" cy="478222"/>
          </a:xfrm>
          <a:prstGeom prst="rect">
            <a:avLst/>
          </a:prstGeom>
        </p:spPr>
      </p:pic>
      <p:pic>
        <p:nvPicPr>
          <p:cNvPr id="15" name="Bild 14" descr="Chatt kontur">
            <a:extLst>
              <a:ext uri="{FF2B5EF4-FFF2-40B4-BE49-F238E27FC236}">
                <a16:creationId xmlns:a16="http://schemas.microsoft.com/office/drawing/2014/main" id="{9FE79AC0-5E5B-2DFB-9DB1-50B74716A6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53800" y="7959"/>
            <a:ext cx="722134" cy="722134"/>
          </a:xfrm>
          <a:prstGeom prst="rect">
            <a:avLst/>
          </a:prstGeom>
        </p:spPr>
      </p:pic>
    </p:spTree>
    <p:extLst>
      <p:ext uri="{BB962C8B-B14F-4D97-AF65-F5344CB8AC3E}">
        <p14:creationId xmlns:p14="http://schemas.microsoft.com/office/powerpoint/2010/main" val="388522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C7ACFF-B54B-67F9-474F-0C3F8EE7A275}"/>
              </a:ext>
            </a:extLst>
          </p:cNvPr>
          <p:cNvSpPr>
            <a:spLocks noGrp="1"/>
          </p:cNvSpPr>
          <p:nvPr>
            <p:ph type="title"/>
          </p:nvPr>
        </p:nvSpPr>
        <p:spPr/>
        <p:txBody>
          <a:bodyPr/>
          <a:lstStyle/>
          <a:p>
            <a:r>
              <a:rPr lang="sv-SE" dirty="0"/>
              <a:t>Symboler som guidar i materialet</a:t>
            </a:r>
          </a:p>
        </p:txBody>
      </p:sp>
      <p:pic>
        <p:nvPicPr>
          <p:cNvPr id="11" name="Bild 10" descr="Klassrum kontur">
            <a:extLst>
              <a:ext uri="{FF2B5EF4-FFF2-40B4-BE49-F238E27FC236}">
                <a16:creationId xmlns:a16="http://schemas.microsoft.com/office/drawing/2014/main" id="{7550F40A-B5DD-6603-08BC-9D014D5D9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122" y="2347236"/>
            <a:ext cx="607667" cy="607667"/>
          </a:xfrm>
          <a:prstGeom prst="rect">
            <a:avLst/>
          </a:prstGeom>
        </p:spPr>
      </p:pic>
      <p:sp>
        <p:nvSpPr>
          <p:cNvPr id="20" name="textruta 19">
            <a:extLst>
              <a:ext uri="{FF2B5EF4-FFF2-40B4-BE49-F238E27FC236}">
                <a16:creationId xmlns:a16="http://schemas.microsoft.com/office/drawing/2014/main" id="{402EDF74-5953-C0DD-A3F8-487859D90E96}"/>
              </a:ext>
            </a:extLst>
          </p:cNvPr>
          <p:cNvSpPr txBox="1"/>
          <p:nvPr/>
        </p:nvSpPr>
        <p:spPr>
          <a:xfrm>
            <a:off x="2755118" y="2535106"/>
            <a:ext cx="6430030" cy="369332"/>
          </a:xfrm>
          <a:prstGeom prst="rect">
            <a:avLst/>
          </a:prstGeom>
          <a:noFill/>
        </p:spPr>
        <p:txBody>
          <a:bodyPr wrap="none" rtlCol="0">
            <a:spAutoFit/>
          </a:bodyPr>
          <a:lstStyle/>
          <a:p>
            <a:r>
              <a:rPr lang="sv-SE" dirty="0"/>
              <a:t>Du som workshopledare går igenom materialet med deltagarna</a:t>
            </a:r>
          </a:p>
        </p:txBody>
      </p:sp>
      <p:sp>
        <p:nvSpPr>
          <p:cNvPr id="21" name="textruta 20">
            <a:extLst>
              <a:ext uri="{FF2B5EF4-FFF2-40B4-BE49-F238E27FC236}">
                <a16:creationId xmlns:a16="http://schemas.microsoft.com/office/drawing/2014/main" id="{BE19CE78-2DE9-B13D-A6CC-5AC0A0D8833F}"/>
              </a:ext>
            </a:extLst>
          </p:cNvPr>
          <p:cNvSpPr txBox="1"/>
          <p:nvPr/>
        </p:nvSpPr>
        <p:spPr>
          <a:xfrm>
            <a:off x="2755118" y="3392633"/>
            <a:ext cx="1763624" cy="369332"/>
          </a:xfrm>
          <a:prstGeom prst="rect">
            <a:avLst/>
          </a:prstGeom>
          <a:noFill/>
        </p:spPr>
        <p:txBody>
          <a:bodyPr wrap="none" rtlCol="0">
            <a:spAutoFit/>
          </a:bodyPr>
          <a:lstStyle/>
          <a:p>
            <a:r>
              <a:rPr lang="sv-SE" dirty="0"/>
              <a:t>Dialog i rummet</a:t>
            </a:r>
          </a:p>
        </p:txBody>
      </p:sp>
      <p:pic>
        <p:nvPicPr>
          <p:cNvPr id="24" name="Bild 23" descr="Tanke kontur">
            <a:extLst>
              <a:ext uri="{FF2B5EF4-FFF2-40B4-BE49-F238E27FC236}">
                <a16:creationId xmlns:a16="http://schemas.microsoft.com/office/drawing/2014/main" id="{3E41365E-27E6-2D2D-CE61-33FD3F3970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951" y="4009433"/>
            <a:ext cx="680936" cy="680936"/>
          </a:xfrm>
          <a:prstGeom prst="rect">
            <a:avLst/>
          </a:prstGeom>
        </p:spPr>
      </p:pic>
      <p:sp>
        <p:nvSpPr>
          <p:cNvPr id="25" name="textruta 24">
            <a:extLst>
              <a:ext uri="{FF2B5EF4-FFF2-40B4-BE49-F238E27FC236}">
                <a16:creationId xmlns:a16="http://schemas.microsoft.com/office/drawing/2014/main" id="{44900DC0-47E4-39F4-678C-B7F5BAC12F92}"/>
              </a:ext>
            </a:extLst>
          </p:cNvPr>
          <p:cNvSpPr txBox="1"/>
          <p:nvPr/>
        </p:nvSpPr>
        <p:spPr>
          <a:xfrm>
            <a:off x="2755118" y="4287930"/>
            <a:ext cx="1704441" cy="369332"/>
          </a:xfrm>
          <a:prstGeom prst="rect">
            <a:avLst/>
          </a:prstGeom>
          <a:noFill/>
        </p:spPr>
        <p:txBody>
          <a:bodyPr wrap="none" rtlCol="0">
            <a:spAutoFit/>
          </a:bodyPr>
          <a:lstStyle/>
          <a:p>
            <a:r>
              <a:rPr lang="sv-SE" dirty="0"/>
              <a:t>Egen reflektion </a:t>
            </a:r>
          </a:p>
        </p:txBody>
      </p:sp>
      <p:pic>
        <p:nvPicPr>
          <p:cNvPr id="26" name="Bild 25" descr="Tanke kontur">
            <a:extLst>
              <a:ext uri="{FF2B5EF4-FFF2-40B4-BE49-F238E27FC236}">
                <a16:creationId xmlns:a16="http://schemas.microsoft.com/office/drawing/2014/main" id="{5D395486-1023-244F-D71B-0CA3CE22F8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350" y="4975037"/>
            <a:ext cx="569050" cy="569050"/>
          </a:xfrm>
          <a:prstGeom prst="rect">
            <a:avLst/>
          </a:prstGeom>
        </p:spPr>
      </p:pic>
      <p:pic>
        <p:nvPicPr>
          <p:cNvPr id="28" name="Bild 27" descr="Chatt kontur">
            <a:extLst>
              <a:ext uri="{FF2B5EF4-FFF2-40B4-BE49-F238E27FC236}">
                <a16:creationId xmlns:a16="http://schemas.microsoft.com/office/drawing/2014/main" id="{4C52466F-C2E9-C38F-E541-C129489D57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44789" y="4862661"/>
            <a:ext cx="815622" cy="815622"/>
          </a:xfrm>
          <a:prstGeom prst="rect">
            <a:avLst/>
          </a:prstGeom>
        </p:spPr>
      </p:pic>
      <p:sp>
        <p:nvSpPr>
          <p:cNvPr id="29" name="textruta 28">
            <a:extLst>
              <a:ext uri="{FF2B5EF4-FFF2-40B4-BE49-F238E27FC236}">
                <a16:creationId xmlns:a16="http://schemas.microsoft.com/office/drawing/2014/main" id="{EFB83E83-EA2C-384E-CAE4-3908D56CD8B0}"/>
              </a:ext>
            </a:extLst>
          </p:cNvPr>
          <p:cNvSpPr txBox="1"/>
          <p:nvPr/>
        </p:nvSpPr>
        <p:spPr>
          <a:xfrm>
            <a:off x="2755118" y="5161288"/>
            <a:ext cx="5202193" cy="369332"/>
          </a:xfrm>
          <a:prstGeom prst="rect">
            <a:avLst/>
          </a:prstGeom>
          <a:noFill/>
        </p:spPr>
        <p:txBody>
          <a:bodyPr wrap="none" rtlCol="0">
            <a:spAutoFit/>
          </a:bodyPr>
          <a:lstStyle/>
          <a:p>
            <a:r>
              <a:rPr lang="sv-SE" dirty="0"/>
              <a:t>Egen reflektion följt av delning och dialog i rummet </a:t>
            </a:r>
          </a:p>
        </p:txBody>
      </p:sp>
      <p:pic>
        <p:nvPicPr>
          <p:cNvPr id="30" name="Bild 29" descr="Chatt kontur">
            <a:extLst>
              <a:ext uri="{FF2B5EF4-FFF2-40B4-BE49-F238E27FC236}">
                <a16:creationId xmlns:a16="http://schemas.microsoft.com/office/drawing/2014/main" id="{6A9FD45E-8E31-8797-1944-01BAF042E5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155" y="3165074"/>
            <a:ext cx="724148" cy="724148"/>
          </a:xfrm>
          <a:prstGeom prst="rect">
            <a:avLst/>
          </a:prstGeom>
        </p:spPr>
      </p:pic>
      <p:pic>
        <p:nvPicPr>
          <p:cNvPr id="32" name="Bild 31" descr="Klotter kontur">
            <a:extLst>
              <a:ext uri="{FF2B5EF4-FFF2-40B4-BE49-F238E27FC236}">
                <a16:creationId xmlns:a16="http://schemas.microsoft.com/office/drawing/2014/main" id="{B23B1840-03A8-B529-22AC-C5377F9E69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0645" y="5889734"/>
            <a:ext cx="484149" cy="484149"/>
          </a:xfrm>
          <a:prstGeom prst="rect">
            <a:avLst/>
          </a:prstGeom>
        </p:spPr>
      </p:pic>
      <p:pic>
        <p:nvPicPr>
          <p:cNvPr id="35" name="Bild 34" descr="Tanke kontur">
            <a:extLst>
              <a:ext uri="{FF2B5EF4-FFF2-40B4-BE49-F238E27FC236}">
                <a16:creationId xmlns:a16="http://schemas.microsoft.com/office/drawing/2014/main" id="{1BD64C04-847F-14D5-3256-F24DE8BF1B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544" y="5895661"/>
            <a:ext cx="478222" cy="478222"/>
          </a:xfrm>
          <a:prstGeom prst="rect">
            <a:avLst/>
          </a:prstGeom>
        </p:spPr>
      </p:pic>
      <p:pic>
        <p:nvPicPr>
          <p:cNvPr id="36" name="Bild 35" descr="Chatt kontur">
            <a:extLst>
              <a:ext uri="{FF2B5EF4-FFF2-40B4-BE49-F238E27FC236}">
                <a16:creationId xmlns:a16="http://schemas.microsoft.com/office/drawing/2014/main" id="{24E537C3-AB2F-F9F6-3747-EA28A277D8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9344" y="5770741"/>
            <a:ext cx="722134" cy="722134"/>
          </a:xfrm>
          <a:prstGeom prst="rect">
            <a:avLst/>
          </a:prstGeom>
        </p:spPr>
      </p:pic>
      <p:sp>
        <p:nvSpPr>
          <p:cNvPr id="37" name="textruta 36">
            <a:extLst>
              <a:ext uri="{FF2B5EF4-FFF2-40B4-BE49-F238E27FC236}">
                <a16:creationId xmlns:a16="http://schemas.microsoft.com/office/drawing/2014/main" id="{9AA3D850-237F-CEB0-CE9A-E09694DBF340}"/>
              </a:ext>
            </a:extLst>
          </p:cNvPr>
          <p:cNvSpPr txBox="1"/>
          <p:nvPr/>
        </p:nvSpPr>
        <p:spPr>
          <a:xfrm>
            <a:off x="2755118" y="6006097"/>
            <a:ext cx="6556860" cy="369332"/>
          </a:xfrm>
          <a:prstGeom prst="rect">
            <a:avLst/>
          </a:prstGeom>
          <a:noFill/>
        </p:spPr>
        <p:txBody>
          <a:bodyPr wrap="none" rtlCol="0">
            <a:spAutoFit/>
          </a:bodyPr>
          <a:lstStyle/>
          <a:p>
            <a:r>
              <a:rPr lang="sv-SE" dirty="0"/>
              <a:t>Egen reflektion, skriv på post-it-lappar och dela, dialog i rummet </a:t>
            </a:r>
          </a:p>
        </p:txBody>
      </p:sp>
      <p:pic>
        <p:nvPicPr>
          <p:cNvPr id="4" name="Bild 3" descr="Information kontur">
            <a:extLst>
              <a:ext uri="{FF2B5EF4-FFF2-40B4-BE49-F238E27FC236}">
                <a16:creationId xmlns:a16="http://schemas.microsoft.com/office/drawing/2014/main" id="{2A9E8E46-A615-9EFC-01C4-ECA6D6C7EA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0988" y="1602868"/>
            <a:ext cx="495150" cy="495150"/>
          </a:xfrm>
          <a:prstGeom prst="rect">
            <a:avLst/>
          </a:prstGeom>
        </p:spPr>
      </p:pic>
      <p:sp>
        <p:nvSpPr>
          <p:cNvPr id="14" name="textruta 13">
            <a:extLst>
              <a:ext uri="{FF2B5EF4-FFF2-40B4-BE49-F238E27FC236}">
                <a16:creationId xmlns:a16="http://schemas.microsoft.com/office/drawing/2014/main" id="{FC72A42F-4C8A-1F26-992C-AE8035B0CC98}"/>
              </a:ext>
            </a:extLst>
          </p:cNvPr>
          <p:cNvSpPr txBox="1"/>
          <p:nvPr/>
        </p:nvSpPr>
        <p:spPr>
          <a:xfrm>
            <a:off x="2755118" y="1693028"/>
            <a:ext cx="2784545" cy="369332"/>
          </a:xfrm>
          <a:prstGeom prst="rect">
            <a:avLst/>
          </a:prstGeom>
          <a:noFill/>
        </p:spPr>
        <p:txBody>
          <a:bodyPr wrap="none" rtlCol="0">
            <a:spAutoFit/>
          </a:bodyPr>
          <a:lstStyle/>
          <a:p>
            <a:r>
              <a:rPr lang="sv-SE" dirty="0"/>
              <a:t>Information om materialet</a:t>
            </a:r>
          </a:p>
        </p:txBody>
      </p:sp>
      <p:pic>
        <p:nvPicPr>
          <p:cNvPr id="3" name="Bild 2" descr="Information kontur">
            <a:extLst>
              <a:ext uri="{FF2B5EF4-FFF2-40B4-BE49-F238E27FC236}">
                <a16:creationId xmlns:a16="http://schemas.microsoft.com/office/drawing/2014/main" id="{73FE0A4F-0384-A38D-C9E1-98B5D65EDE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96850" y="0"/>
            <a:ext cx="495150" cy="495150"/>
          </a:xfrm>
          <a:prstGeom prst="rect">
            <a:avLst/>
          </a:prstGeom>
        </p:spPr>
      </p:pic>
      <p:cxnSp>
        <p:nvCxnSpPr>
          <p:cNvPr id="8" name="Rak koppling 7">
            <a:extLst>
              <a:ext uri="{FF2B5EF4-FFF2-40B4-BE49-F238E27FC236}">
                <a16:creationId xmlns:a16="http://schemas.microsoft.com/office/drawing/2014/main" id="{A8C8E0CA-5106-FE59-E7A5-C90712B7287D}"/>
              </a:ext>
            </a:extLst>
          </p:cNvPr>
          <p:cNvCxnSpPr>
            <a:cxnSpLocks/>
          </p:cNvCxnSpPr>
          <p:nvPr/>
        </p:nvCxnSpPr>
        <p:spPr>
          <a:xfrm>
            <a:off x="719951" y="2147663"/>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Rak koppling 11">
            <a:extLst>
              <a:ext uri="{FF2B5EF4-FFF2-40B4-BE49-F238E27FC236}">
                <a16:creationId xmlns:a16="http://schemas.microsoft.com/office/drawing/2014/main" id="{F9A0F99E-AFBE-9F1B-57D8-6EE58EC13647}"/>
              </a:ext>
            </a:extLst>
          </p:cNvPr>
          <p:cNvCxnSpPr>
            <a:cxnSpLocks/>
          </p:cNvCxnSpPr>
          <p:nvPr/>
        </p:nvCxnSpPr>
        <p:spPr>
          <a:xfrm>
            <a:off x="719951" y="301670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Rak koppling 17">
            <a:extLst>
              <a:ext uri="{FF2B5EF4-FFF2-40B4-BE49-F238E27FC236}">
                <a16:creationId xmlns:a16="http://schemas.microsoft.com/office/drawing/2014/main" id="{BC27E51D-F57A-5DF8-40B2-8D8B0CFDA42A}"/>
              </a:ext>
            </a:extLst>
          </p:cNvPr>
          <p:cNvCxnSpPr>
            <a:cxnSpLocks/>
          </p:cNvCxnSpPr>
          <p:nvPr/>
        </p:nvCxnSpPr>
        <p:spPr>
          <a:xfrm>
            <a:off x="719951" y="3885747"/>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Rak koppling 21">
            <a:extLst>
              <a:ext uri="{FF2B5EF4-FFF2-40B4-BE49-F238E27FC236}">
                <a16:creationId xmlns:a16="http://schemas.microsoft.com/office/drawing/2014/main" id="{BF9F8D7E-B925-55B6-4FF9-F960627F0F43}"/>
              </a:ext>
            </a:extLst>
          </p:cNvPr>
          <p:cNvCxnSpPr>
            <a:cxnSpLocks/>
          </p:cNvCxnSpPr>
          <p:nvPr/>
        </p:nvCxnSpPr>
        <p:spPr>
          <a:xfrm>
            <a:off x="719951" y="4754789"/>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Rak koppling 22">
            <a:extLst>
              <a:ext uri="{FF2B5EF4-FFF2-40B4-BE49-F238E27FC236}">
                <a16:creationId xmlns:a16="http://schemas.microsoft.com/office/drawing/2014/main" id="{94052A83-E0E5-FD46-7C9E-88EA2552B07C}"/>
              </a:ext>
            </a:extLst>
          </p:cNvPr>
          <p:cNvCxnSpPr>
            <a:cxnSpLocks/>
          </p:cNvCxnSpPr>
          <p:nvPr/>
        </p:nvCxnSpPr>
        <p:spPr>
          <a:xfrm>
            <a:off x="719951" y="5623831"/>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Rak koppling 26">
            <a:extLst>
              <a:ext uri="{FF2B5EF4-FFF2-40B4-BE49-F238E27FC236}">
                <a16:creationId xmlns:a16="http://schemas.microsoft.com/office/drawing/2014/main" id="{BA3DB65A-CC38-6CDE-5B47-4896393DA211}"/>
              </a:ext>
            </a:extLst>
          </p:cNvPr>
          <p:cNvCxnSpPr>
            <a:cxnSpLocks/>
          </p:cNvCxnSpPr>
          <p:nvPr/>
        </p:nvCxnSpPr>
        <p:spPr>
          <a:xfrm>
            <a:off x="719951" y="649287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68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C28538-C4D8-0FD0-9480-A1B7D615E5F6}"/>
              </a:ext>
            </a:extLst>
          </p:cNvPr>
          <p:cNvSpPr>
            <a:spLocks noGrp="1"/>
          </p:cNvSpPr>
          <p:nvPr>
            <p:ph type="title"/>
          </p:nvPr>
        </p:nvSpPr>
        <p:spPr/>
        <p:txBody>
          <a:bodyPr/>
          <a:lstStyle/>
          <a:p>
            <a:r>
              <a:rPr lang="sv-SE" dirty="0"/>
              <a:t>Utmaningar – Det här kan vi bygga vidare på</a:t>
            </a:r>
          </a:p>
        </p:txBody>
      </p:sp>
      <p:sp>
        <p:nvSpPr>
          <p:cNvPr id="4" name="Rektangel: vikt hörn 3">
            <a:extLst>
              <a:ext uri="{FF2B5EF4-FFF2-40B4-BE49-F238E27FC236}">
                <a16:creationId xmlns:a16="http://schemas.microsoft.com/office/drawing/2014/main" id="{EEBE3406-C4AF-E95B-BB2A-74B19322FC1E}"/>
              </a:ext>
            </a:extLst>
          </p:cNvPr>
          <p:cNvSpPr/>
          <p:nvPr/>
        </p:nvSpPr>
        <p:spPr>
          <a:xfrm>
            <a:off x="2730843" y="2645333"/>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vikt hörn 4">
            <a:extLst>
              <a:ext uri="{FF2B5EF4-FFF2-40B4-BE49-F238E27FC236}">
                <a16:creationId xmlns:a16="http://schemas.microsoft.com/office/drawing/2014/main" id="{F1BA3F3F-CBD2-DF43-F966-CB0AEB6CDC7F}"/>
              </a:ext>
            </a:extLst>
          </p:cNvPr>
          <p:cNvSpPr/>
          <p:nvPr/>
        </p:nvSpPr>
        <p:spPr>
          <a:xfrm>
            <a:off x="4823254" y="2357845"/>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vikt hörn 7">
            <a:extLst>
              <a:ext uri="{FF2B5EF4-FFF2-40B4-BE49-F238E27FC236}">
                <a16:creationId xmlns:a16="http://schemas.microsoft.com/office/drawing/2014/main" id="{C6F4B5D9-D874-A475-F695-CA8AD1C760D4}"/>
              </a:ext>
            </a:extLst>
          </p:cNvPr>
          <p:cNvSpPr/>
          <p:nvPr/>
        </p:nvSpPr>
        <p:spPr>
          <a:xfrm>
            <a:off x="5803557" y="3429000"/>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vikt hörn 8">
            <a:extLst>
              <a:ext uri="{FF2B5EF4-FFF2-40B4-BE49-F238E27FC236}">
                <a16:creationId xmlns:a16="http://schemas.microsoft.com/office/drawing/2014/main" id="{1FDA621F-5189-FA4E-9387-F4036435A23A}"/>
              </a:ext>
            </a:extLst>
          </p:cNvPr>
          <p:cNvSpPr/>
          <p:nvPr/>
        </p:nvSpPr>
        <p:spPr>
          <a:xfrm>
            <a:off x="6380205" y="3844775"/>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vikt hörn 9">
            <a:extLst>
              <a:ext uri="{FF2B5EF4-FFF2-40B4-BE49-F238E27FC236}">
                <a16:creationId xmlns:a16="http://schemas.microsoft.com/office/drawing/2014/main" id="{F7F448C0-6FED-F2F0-0A72-0B3E32BE11A2}"/>
              </a:ext>
            </a:extLst>
          </p:cNvPr>
          <p:cNvSpPr/>
          <p:nvPr/>
        </p:nvSpPr>
        <p:spPr>
          <a:xfrm>
            <a:off x="7718854" y="2047854"/>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vikt hörn 10">
            <a:extLst>
              <a:ext uri="{FF2B5EF4-FFF2-40B4-BE49-F238E27FC236}">
                <a16:creationId xmlns:a16="http://schemas.microsoft.com/office/drawing/2014/main" id="{36F54E81-F7F2-D8AA-EE7A-E7683D8D0FC2}"/>
              </a:ext>
            </a:extLst>
          </p:cNvPr>
          <p:cNvSpPr/>
          <p:nvPr/>
        </p:nvSpPr>
        <p:spPr>
          <a:xfrm>
            <a:off x="1194486" y="2371907"/>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vikt hörn 11">
            <a:extLst>
              <a:ext uri="{FF2B5EF4-FFF2-40B4-BE49-F238E27FC236}">
                <a16:creationId xmlns:a16="http://schemas.microsoft.com/office/drawing/2014/main" id="{E2B55365-18F1-ACB2-4904-C8C25A508BAC}"/>
              </a:ext>
            </a:extLst>
          </p:cNvPr>
          <p:cNvSpPr/>
          <p:nvPr/>
        </p:nvSpPr>
        <p:spPr>
          <a:xfrm>
            <a:off x="3144795" y="4327558"/>
            <a:ext cx="1742303" cy="1643449"/>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descr="Klotter kontur">
            <a:extLst>
              <a:ext uri="{FF2B5EF4-FFF2-40B4-BE49-F238E27FC236}">
                <a16:creationId xmlns:a16="http://schemas.microsoft.com/office/drawing/2014/main" id="{55548C08-6F2F-647C-84DF-47F5C8669C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5101" y="126952"/>
            <a:ext cx="484149" cy="484149"/>
          </a:xfrm>
          <a:prstGeom prst="rect">
            <a:avLst/>
          </a:prstGeom>
        </p:spPr>
      </p:pic>
      <p:pic>
        <p:nvPicPr>
          <p:cNvPr id="14" name="Bild 13" descr="Tanke kontur">
            <a:extLst>
              <a:ext uri="{FF2B5EF4-FFF2-40B4-BE49-F238E27FC236}">
                <a16:creationId xmlns:a16="http://schemas.microsoft.com/office/drawing/2014/main" id="{F5CA64CA-C4DB-4394-4D2E-989C49375B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3000" y="132879"/>
            <a:ext cx="478222" cy="478222"/>
          </a:xfrm>
          <a:prstGeom prst="rect">
            <a:avLst/>
          </a:prstGeom>
        </p:spPr>
      </p:pic>
      <p:pic>
        <p:nvPicPr>
          <p:cNvPr id="15" name="Bild 14" descr="Chatt kontur">
            <a:extLst>
              <a:ext uri="{FF2B5EF4-FFF2-40B4-BE49-F238E27FC236}">
                <a16:creationId xmlns:a16="http://schemas.microsoft.com/office/drawing/2014/main" id="{2C7941AA-73A8-D1DE-A3E5-8D15BA6B2F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53800" y="7959"/>
            <a:ext cx="722134" cy="722134"/>
          </a:xfrm>
          <a:prstGeom prst="rect">
            <a:avLst/>
          </a:prstGeom>
        </p:spPr>
      </p:pic>
    </p:spTree>
    <p:extLst>
      <p:ext uri="{BB962C8B-B14F-4D97-AF65-F5344CB8AC3E}">
        <p14:creationId xmlns:p14="http://schemas.microsoft.com/office/powerpoint/2010/main" val="1362678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Klassrum kontur">
            <a:extLst>
              <a:ext uri="{FF2B5EF4-FFF2-40B4-BE49-F238E27FC236}">
                <a16:creationId xmlns:a16="http://schemas.microsoft.com/office/drawing/2014/main" id="{2E7A129F-C7EC-4894-B4D6-7A1224F0E8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pic>
        <p:nvPicPr>
          <p:cNvPr id="5" name="Bildobjekt 4">
            <a:extLst>
              <a:ext uri="{FF2B5EF4-FFF2-40B4-BE49-F238E27FC236}">
                <a16:creationId xmlns:a16="http://schemas.microsoft.com/office/drawing/2014/main" id="{9FE73116-DC2F-9DE2-8875-60121D6E75DF}"/>
              </a:ext>
            </a:extLst>
          </p:cNvPr>
          <p:cNvPicPr>
            <a:picLocks noGrp="1" noRot="1" noChangeAspect="1" noMove="1" noResize="1" noEditPoints="1" noAdjustHandles="1" noChangeArrowheads="1" noChangeShapeType="1" noCrop="1"/>
          </p:cNvPicPr>
          <p:nvPr/>
        </p:nvPicPr>
        <p:blipFill>
          <a:blip r:embed="rId5"/>
          <a:stretch>
            <a:fillRect/>
          </a:stretch>
        </p:blipFill>
        <p:spPr>
          <a:xfrm>
            <a:off x="3425701" y="0"/>
            <a:ext cx="5919619" cy="6858000"/>
          </a:xfrm>
          <a:prstGeom prst="rect">
            <a:avLst/>
          </a:prstGeom>
        </p:spPr>
      </p:pic>
    </p:spTree>
    <p:extLst>
      <p:ext uri="{BB962C8B-B14F-4D97-AF65-F5344CB8AC3E}">
        <p14:creationId xmlns:p14="http://schemas.microsoft.com/office/powerpoint/2010/main" val="3479911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A925F1D-6E0D-D9CA-A1FE-35DBC6A067F4}"/>
              </a:ext>
            </a:extLst>
          </p:cNvPr>
          <p:cNvSpPr>
            <a:spLocks noGrp="1"/>
          </p:cNvSpPr>
          <p:nvPr>
            <p:ph type="title"/>
          </p:nvPr>
        </p:nvSpPr>
        <p:spPr>
          <a:xfrm>
            <a:off x="871442" y="685800"/>
            <a:ext cx="4353116" cy="1474666"/>
          </a:xfrm>
        </p:spPr>
        <p:txBody>
          <a:bodyPr anchor="b">
            <a:normAutofit/>
          </a:bodyPr>
          <a:lstStyle/>
          <a:p>
            <a:pPr algn="ctr"/>
            <a:r>
              <a:rPr lang="sv-SE" sz="3200">
                <a:solidFill>
                  <a:srgbClr val="595959"/>
                </a:solidFill>
              </a:rPr>
              <a:t>Reflektionsfrågor</a:t>
            </a:r>
          </a:p>
        </p:txBody>
      </p:sp>
      <p:sp>
        <p:nvSpPr>
          <p:cNvPr id="3" name="Platshållare för innehåll 2">
            <a:extLst>
              <a:ext uri="{FF2B5EF4-FFF2-40B4-BE49-F238E27FC236}">
                <a16:creationId xmlns:a16="http://schemas.microsoft.com/office/drawing/2014/main" id="{6547C149-BB75-EB20-8861-2788FCC184C0}"/>
              </a:ext>
            </a:extLst>
          </p:cNvPr>
          <p:cNvSpPr>
            <a:spLocks noGrp="1"/>
          </p:cNvSpPr>
          <p:nvPr>
            <p:ph idx="1"/>
          </p:nvPr>
        </p:nvSpPr>
        <p:spPr>
          <a:xfrm>
            <a:off x="871442" y="2447337"/>
            <a:ext cx="4353116" cy="3770434"/>
          </a:xfrm>
        </p:spPr>
        <p:txBody>
          <a:bodyPr anchor="t">
            <a:normAutofit/>
          </a:bodyPr>
          <a:lstStyle/>
          <a:p>
            <a:r>
              <a:rPr lang="sv-SE" sz="2000">
                <a:solidFill>
                  <a:srgbClr val="595959"/>
                </a:solidFill>
              </a:rPr>
              <a:t>Finns det en tydlig koppling mellan valet av metod, principerna för utveckling och företagets värderingar? </a:t>
            </a:r>
          </a:p>
          <a:p>
            <a:pPr lvl="1"/>
            <a:r>
              <a:rPr lang="sv-SE" sz="2000">
                <a:solidFill>
                  <a:srgbClr val="595959"/>
                </a:solidFill>
              </a:rPr>
              <a:t>Kan ledningen förklara den kopplingen? </a:t>
            </a:r>
          </a:p>
          <a:p>
            <a:pPr lvl="1"/>
            <a:r>
              <a:rPr lang="sv-SE" sz="2000">
                <a:solidFill>
                  <a:srgbClr val="595959"/>
                </a:solidFill>
              </a:rPr>
              <a:t>Kan du förklara den kopplingen? </a:t>
            </a:r>
          </a:p>
          <a:p>
            <a:endParaRPr lang="sv-SE" sz="2000">
              <a:solidFill>
                <a:srgbClr val="595959"/>
              </a:solidFill>
            </a:endParaRPr>
          </a:p>
        </p:txBody>
      </p:sp>
      <p:pic>
        <p:nvPicPr>
          <p:cNvPr id="8" name="Bildobjekt 7">
            <a:extLst>
              <a:ext uri="{FF2B5EF4-FFF2-40B4-BE49-F238E27FC236}">
                <a16:creationId xmlns:a16="http://schemas.microsoft.com/office/drawing/2014/main" id="{A94C661D-74F0-AB48-8D26-3B2D1C8767F8}"/>
              </a:ext>
            </a:extLst>
          </p:cNvPr>
          <p:cNvPicPr>
            <a:picLocks noChangeAspect="1"/>
          </p:cNvPicPr>
          <p:nvPr/>
        </p:nvPicPr>
        <p:blipFill>
          <a:blip r:embed="rId3"/>
          <a:stretch>
            <a:fillRect/>
          </a:stretch>
        </p:blipFill>
        <p:spPr>
          <a:xfrm>
            <a:off x="6957044" y="973884"/>
            <a:ext cx="4771325" cy="5531972"/>
          </a:xfrm>
          <a:prstGeom prst="rect">
            <a:avLst/>
          </a:prstGeom>
        </p:spPr>
      </p:pic>
      <p:pic>
        <p:nvPicPr>
          <p:cNvPr id="4" name="Bild 3" descr="Tanke kontur">
            <a:extLst>
              <a:ext uri="{FF2B5EF4-FFF2-40B4-BE49-F238E27FC236}">
                <a16:creationId xmlns:a16="http://schemas.microsoft.com/office/drawing/2014/main" id="{4334B41F-1E83-CCAB-A90C-411E7632E5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2119" y="52691"/>
            <a:ext cx="569050" cy="569050"/>
          </a:xfrm>
          <a:prstGeom prst="rect">
            <a:avLst/>
          </a:prstGeom>
        </p:spPr>
      </p:pic>
      <p:pic>
        <p:nvPicPr>
          <p:cNvPr id="5" name="Bild 4" descr="Chatt kontur">
            <a:extLst>
              <a:ext uri="{FF2B5EF4-FFF2-40B4-BE49-F238E27FC236}">
                <a16:creationId xmlns:a16="http://schemas.microsoft.com/office/drawing/2014/main" id="{BBA6C1D9-E87C-C5A1-0940-C856848614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20558" y="-59685"/>
            <a:ext cx="815622" cy="815622"/>
          </a:xfrm>
          <a:prstGeom prst="rect">
            <a:avLst/>
          </a:prstGeom>
        </p:spPr>
      </p:pic>
    </p:spTree>
    <p:extLst>
      <p:ext uri="{BB962C8B-B14F-4D97-AF65-F5344CB8AC3E}">
        <p14:creationId xmlns:p14="http://schemas.microsoft.com/office/powerpoint/2010/main" val="42307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2C3E8A-0601-3DB0-19FE-21D3AE92A56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9ECF5205-1644-888A-7F92-EA2145D2DBE7}"/>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Utblick</a:t>
            </a:r>
          </a:p>
        </p:txBody>
      </p:sp>
      <p:sp>
        <p:nvSpPr>
          <p:cNvPr id="5" name="Platshållare för text 4">
            <a:extLst>
              <a:ext uri="{FF2B5EF4-FFF2-40B4-BE49-F238E27FC236}">
                <a16:creationId xmlns:a16="http://schemas.microsoft.com/office/drawing/2014/main" id="{D2671702-AB09-A260-5D81-CEC5E1BF08EF}"/>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287221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E627BF4-1AB3-3C53-05A9-A9C1C2115BFE}"/>
              </a:ext>
            </a:extLst>
          </p:cNvPr>
          <p:cNvGraphicFramePr/>
          <p:nvPr>
            <p:extLst>
              <p:ext uri="{D42A27DB-BD31-4B8C-83A1-F6EECF244321}">
                <p14:modId xmlns:p14="http://schemas.microsoft.com/office/powerpoint/2010/main" val="3367007863"/>
              </p:ext>
            </p:extLst>
          </p:nvPr>
        </p:nvGraphicFramePr>
        <p:xfrm>
          <a:off x="8229952" y="5239806"/>
          <a:ext cx="1815467" cy="1202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731D7EF2-56DE-8871-BAB7-4644B3AF3767}"/>
              </a:ext>
            </a:extLst>
          </p:cNvPr>
          <p:cNvGraphicFramePr/>
          <p:nvPr>
            <p:extLst>
              <p:ext uri="{D42A27DB-BD31-4B8C-83A1-F6EECF244321}">
                <p14:modId xmlns:p14="http://schemas.microsoft.com/office/powerpoint/2010/main" val="2645397160"/>
              </p:ext>
            </p:extLst>
          </p:nvPr>
        </p:nvGraphicFramePr>
        <p:xfrm>
          <a:off x="664962" y="4362396"/>
          <a:ext cx="4388035" cy="29253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10" descr="A lake with a mountain in the background&#10;&#10;Description automatically generated">
            <a:extLst>
              <a:ext uri="{FF2B5EF4-FFF2-40B4-BE49-F238E27FC236}">
                <a16:creationId xmlns:a16="http://schemas.microsoft.com/office/drawing/2014/main" id="{D88C896D-64E5-A977-AD66-4E1CF2E72BF7}"/>
              </a:ext>
            </a:extLst>
          </p:cNvPr>
          <p:cNvPicPr>
            <a:picLocks noChangeAspect="1"/>
          </p:cNvPicPr>
          <p:nvPr/>
        </p:nvPicPr>
        <p:blipFill rotWithShape="1">
          <a:blip r:embed="rId13">
            <a:extLst>
              <a:ext uri="{28A0092B-C50C-407E-A947-70E740481C1C}">
                <a14:useLocalDpi xmlns:a14="http://schemas.microsoft.com/office/drawing/2010/main" val="0"/>
              </a:ext>
            </a:extLst>
          </a:blip>
          <a:srcRect l="16419" t="1951" r="14086"/>
          <a:stretch/>
        </p:blipFill>
        <p:spPr>
          <a:xfrm>
            <a:off x="655320" y="1092555"/>
            <a:ext cx="5080001" cy="4007551"/>
          </a:xfrm>
          <a:prstGeom prst="rect">
            <a:avLst/>
          </a:prstGeom>
        </p:spPr>
      </p:pic>
      <p:pic>
        <p:nvPicPr>
          <p:cNvPr id="13" name="Picture 12" descr="A person and a child walking on a trail&#10;&#10;Description automatically generated">
            <a:extLst>
              <a:ext uri="{FF2B5EF4-FFF2-40B4-BE49-F238E27FC236}">
                <a16:creationId xmlns:a16="http://schemas.microsoft.com/office/drawing/2014/main" id="{E010C042-09C0-3183-0348-A6A379837357}"/>
              </a:ext>
            </a:extLst>
          </p:cNvPr>
          <p:cNvPicPr>
            <a:picLocks noChangeAspect="1"/>
          </p:cNvPicPr>
          <p:nvPr/>
        </p:nvPicPr>
        <p:blipFill rotWithShape="1">
          <a:blip r:embed="rId14">
            <a:extLst>
              <a:ext uri="{28A0092B-C50C-407E-A947-70E740481C1C}">
                <a14:useLocalDpi xmlns:a14="http://schemas.microsoft.com/office/drawing/2010/main" val="0"/>
              </a:ext>
            </a:extLst>
          </a:blip>
          <a:srcRect l="1804" t="2743" r="5925"/>
          <a:stretch/>
        </p:blipFill>
        <p:spPr>
          <a:xfrm>
            <a:off x="6372544" y="1092555"/>
            <a:ext cx="5079999" cy="4015883"/>
          </a:xfrm>
          <a:prstGeom prst="rect">
            <a:avLst/>
          </a:prstGeom>
        </p:spPr>
      </p:pic>
      <p:pic>
        <p:nvPicPr>
          <p:cNvPr id="2" name="Bild 1" descr="Klassrum kontur">
            <a:extLst>
              <a:ext uri="{FF2B5EF4-FFF2-40B4-BE49-F238E27FC236}">
                <a16:creationId xmlns:a16="http://schemas.microsoft.com/office/drawing/2014/main" id="{DE87122F-5227-D353-ADF6-45488B2B1B4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41971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13A0-CBA2-BE75-F3D0-C343F2290C9D}"/>
              </a:ext>
            </a:extLst>
          </p:cNvPr>
          <p:cNvSpPr>
            <a:spLocks noGrp="1"/>
          </p:cNvSpPr>
          <p:nvPr>
            <p:ph type="title"/>
          </p:nvPr>
        </p:nvSpPr>
        <p:spPr/>
        <p:txBody>
          <a:bodyPr/>
          <a:lstStyle/>
          <a:p>
            <a:endParaRPr lang="sv-SE"/>
          </a:p>
        </p:txBody>
      </p:sp>
      <p:sp>
        <p:nvSpPr>
          <p:cNvPr id="3" name="Content Placeholder 2">
            <a:extLst>
              <a:ext uri="{FF2B5EF4-FFF2-40B4-BE49-F238E27FC236}">
                <a16:creationId xmlns:a16="http://schemas.microsoft.com/office/drawing/2014/main" id="{1015A8F9-B116-DF03-191B-8838D156CC8A}"/>
              </a:ext>
            </a:extLst>
          </p:cNvPr>
          <p:cNvSpPr>
            <a:spLocks noGrp="1"/>
          </p:cNvSpPr>
          <p:nvPr>
            <p:ph idx="1"/>
          </p:nvPr>
        </p:nvSpPr>
        <p:spPr/>
        <p:txBody>
          <a:bodyPr/>
          <a:lstStyle/>
          <a:p>
            <a:endParaRPr lang="sv-SE"/>
          </a:p>
        </p:txBody>
      </p:sp>
      <p:pic>
        <p:nvPicPr>
          <p:cNvPr id="4" name="Picture 3" descr="A person and a child walking on a trail&#10;&#10;Description automatically generated">
            <a:extLst>
              <a:ext uri="{FF2B5EF4-FFF2-40B4-BE49-F238E27FC236}">
                <a16:creationId xmlns:a16="http://schemas.microsoft.com/office/drawing/2014/main" id="{DE9D0750-F390-1223-3269-2D4BBBD59639}"/>
              </a:ext>
            </a:extLst>
          </p:cNvPr>
          <p:cNvPicPr>
            <a:picLocks noChangeAspect="1"/>
          </p:cNvPicPr>
          <p:nvPr/>
        </p:nvPicPr>
        <p:blipFill rotWithShape="1">
          <a:blip r:embed="rId3">
            <a:extLst>
              <a:ext uri="{28A0092B-C50C-407E-A947-70E740481C1C}">
                <a14:useLocalDpi xmlns:a14="http://schemas.microsoft.com/office/drawing/2010/main" val="0"/>
              </a:ext>
            </a:extLst>
          </a:blip>
          <a:srcRect l="1804" t="2890" r="5925" b="27907"/>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25EB277-698F-F87F-D39D-345A2D1923B8}"/>
              </a:ext>
            </a:extLst>
          </p:cNvPr>
          <p:cNvPicPr>
            <a:picLocks noChangeAspect="1"/>
          </p:cNvPicPr>
          <p:nvPr/>
        </p:nvPicPr>
        <p:blipFill rotWithShape="1">
          <a:blip r:embed="rId4"/>
          <a:srcRect t="2710" r="2355"/>
          <a:stretch/>
        </p:blipFill>
        <p:spPr>
          <a:xfrm>
            <a:off x="4417218" y="1825625"/>
            <a:ext cx="3357563" cy="2761516"/>
          </a:xfrm>
          <a:prstGeom prst="rect">
            <a:avLst/>
          </a:prstGeom>
        </p:spPr>
        <p:style>
          <a:lnRef idx="0">
            <a:schemeClr val="accent1"/>
          </a:lnRef>
          <a:fillRef idx="3">
            <a:schemeClr val="accent1"/>
          </a:fillRef>
          <a:effectRef idx="3">
            <a:schemeClr val="accent1"/>
          </a:effectRef>
          <a:fontRef idx="minor">
            <a:schemeClr val="lt1"/>
          </a:fontRef>
        </p:style>
      </p:pic>
      <p:sp>
        <p:nvSpPr>
          <p:cNvPr id="5" name="Rectangle 4">
            <a:extLst>
              <a:ext uri="{FF2B5EF4-FFF2-40B4-BE49-F238E27FC236}">
                <a16:creationId xmlns:a16="http://schemas.microsoft.com/office/drawing/2014/main" id="{46AC964C-A866-481D-2A64-DF782F52D97C}"/>
              </a:ext>
            </a:extLst>
          </p:cNvPr>
          <p:cNvSpPr/>
          <p:nvPr/>
        </p:nvSpPr>
        <p:spPr>
          <a:xfrm>
            <a:off x="5264150" y="3473450"/>
            <a:ext cx="1771650"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437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pictures of two people walking on a trail&#10;&#10;Description automatically generated">
            <a:extLst>
              <a:ext uri="{FF2B5EF4-FFF2-40B4-BE49-F238E27FC236}">
                <a16:creationId xmlns:a16="http://schemas.microsoft.com/office/drawing/2014/main" id="{738E247A-36F7-7BDD-0D0E-55A925E4A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052" y="832846"/>
            <a:ext cx="7201650" cy="4050928"/>
          </a:xfrm>
          <a:prstGeom prst="rect">
            <a:avLst/>
          </a:prstGeom>
        </p:spPr>
        <p:style>
          <a:lnRef idx="0">
            <a:schemeClr val="accent1"/>
          </a:lnRef>
          <a:fillRef idx="3">
            <a:schemeClr val="accent1"/>
          </a:fillRef>
          <a:effectRef idx="3">
            <a:schemeClr val="accent1"/>
          </a:effectRef>
          <a:fontRef idx="minor">
            <a:schemeClr val="lt1"/>
          </a:fontRef>
        </p:style>
      </p:pic>
      <p:sp>
        <p:nvSpPr>
          <p:cNvPr id="5" name="TextBox 4">
            <a:extLst>
              <a:ext uri="{FF2B5EF4-FFF2-40B4-BE49-F238E27FC236}">
                <a16:creationId xmlns:a16="http://schemas.microsoft.com/office/drawing/2014/main" id="{710C74CF-5C27-4892-FBCD-9B78B4F07FF7}"/>
              </a:ext>
            </a:extLst>
          </p:cNvPr>
          <p:cNvSpPr txBox="1"/>
          <p:nvPr/>
        </p:nvSpPr>
        <p:spPr>
          <a:xfrm>
            <a:off x="2476071" y="5206855"/>
            <a:ext cx="7585859" cy="707886"/>
          </a:xfrm>
          <a:prstGeom prst="rect">
            <a:avLst/>
          </a:prstGeom>
          <a:noFill/>
        </p:spPr>
        <p:txBody>
          <a:bodyPr wrap="none" rtlCol="0">
            <a:spAutoFit/>
          </a:bodyPr>
          <a:lstStyle/>
          <a:p>
            <a:r>
              <a:rPr lang="sv-SE" sz="4000" b="1" i="1" dirty="0"/>
              <a:t>sammanhanget</a:t>
            </a:r>
            <a:r>
              <a:rPr lang="sv-SE" sz="4000" b="1" dirty="0"/>
              <a:t> avgör arbetssättet </a:t>
            </a:r>
          </a:p>
        </p:txBody>
      </p:sp>
      <p:pic>
        <p:nvPicPr>
          <p:cNvPr id="2" name="Bild 1" descr="Klassrum kontur">
            <a:extLst>
              <a:ext uri="{FF2B5EF4-FFF2-40B4-BE49-F238E27FC236}">
                <a16:creationId xmlns:a16="http://schemas.microsoft.com/office/drawing/2014/main" id="{91F2B0D2-B7BF-D311-C8CB-633AD26E37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922163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 26" descr="Upprepa kontur">
            <a:extLst>
              <a:ext uri="{FF2B5EF4-FFF2-40B4-BE49-F238E27FC236}">
                <a16:creationId xmlns:a16="http://schemas.microsoft.com/office/drawing/2014/main" id="{1F763EDE-F267-C633-B532-2E0F81D1C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2678" y="2679791"/>
            <a:ext cx="3112165" cy="3112165"/>
          </a:xfrm>
          <a:prstGeom prst="rect">
            <a:avLst/>
          </a:prstGeom>
        </p:spPr>
      </p:pic>
      <p:sp>
        <p:nvSpPr>
          <p:cNvPr id="2" name="Rubrik 1">
            <a:extLst>
              <a:ext uri="{FF2B5EF4-FFF2-40B4-BE49-F238E27FC236}">
                <a16:creationId xmlns:a16="http://schemas.microsoft.com/office/drawing/2014/main" id="{D0046B6A-DBB0-8EAF-C0F1-2C4E49C2369B}"/>
              </a:ext>
            </a:extLst>
          </p:cNvPr>
          <p:cNvSpPr>
            <a:spLocks noGrp="1"/>
          </p:cNvSpPr>
          <p:nvPr>
            <p:ph type="title"/>
          </p:nvPr>
        </p:nvSpPr>
        <p:spPr/>
        <p:txBody>
          <a:bodyPr/>
          <a:lstStyle/>
          <a:p>
            <a:r>
              <a:rPr lang="sv-SE" dirty="0"/>
              <a:t>Krocken …</a:t>
            </a:r>
          </a:p>
        </p:txBody>
      </p:sp>
      <p:sp>
        <p:nvSpPr>
          <p:cNvPr id="3" name="Platshållare för innehåll 2">
            <a:extLst>
              <a:ext uri="{FF2B5EF4-FFF2-40B4-BE49-F238E27FC236}">
                <a16:creationId xmlns:a16="http://schemas.microsoft.com/office/drawing/2014/main" id="{B97CDFD9-2D36-3D5F-C4A7-03E1798AAF49}"/>
              </a:ext>
            </a:extLst>
          </p:cNvPr>
          <p:cNvSpPr>
            <a:spLocks noGrp="1"/>
          </p:cNvSpPr>
          <p:nvPr>
            <p:ph idx="1"/>
          </p:nvPr>
        </p:nvSpPr>
        <p:spPr/>
        <p:txBody>
          <a:bodyPr/>
          <a:lstStyle/>
          <a:p>
            <a:pPr marL="0" indent="0">
              <a:buNone/>
            </a:pPr>
            <a:r>
              <a:rPr lang="sv-SE" dirty="0"/>
              <a:t>När vi med linjär blick försöker navigera i en cirkulär värld. </a:t>
            </a:r>
          </a:p>
        </p:txBody>
      </p:sp>
      <p:sp>
        <p:nvSpPr>
          <p:cNvPr id="14" name="textruta 13">
            <a:extLst>
              <a:ext uri="{FF2B5EF4-FFF2-40B4-BE49-F238E27FC236}">
                <a16:creationId xmlns:a16="http://schemas.microsoft.com/office/drawing/2014/main" id="{E32D3C3B-C308-F1C4-5BC9-4C6A41B7CA2B}"/>
              </a:ext>
            </a:extLst>
          </p:cNvPr>
          <p:cNvSpPr txBox="1"/>
          <p:nvPr/>
        </p:nvSpPr>
        <p:spPr>
          <a:xfrm>
            <a:off x="2596219" y="6176963"/>
            <a:ext cx="6999562" cy="369332"/>
          </a:xfrm>
          <a:prstGeom prst="rect">
            <a:avLst/>
          </a:prstGeom>
          <a:noFill/>
        </p:spPr>
        <p:txBody>
          <a:bodyPr wrap="square">
            <a:spAutoFit/>
          </a:bodyPr>
          <a:lstStyle/>
          <a:p>
            <a:r>
              <a:rPr lang="sv-SE" dirty="0"/>
              <a:t>"Verkligheten bygger på cirklar men vi ser raka linjer … " - Peter </a:t>
            </a:r>
            <a:r>
              <a:rPr lang="sv-SE" dirty="0" err="1"/>
              <a:t>Senge</a:t>
            </a:r>
            <a:endParaRPr lang="sv-SE" dirty="0"/>
          </a:p>
        </p:txBody>
      </p:sp>
      <p:pic>
        <p:nvPicPr>
          <p:cNvPr id="16" name="Bild 15" descr="Bi med hel fyllning">
            <a:extLst>
              <a:ext uri="{FF2B5EF4-FFF2-40B4-BE49-F238E27FC236}">
                <a16:creationId xmlns:a16="http://schemas.microsoft.com/office/drawing/2014/main" id="{23D1C418-7FE2-9F02-D3F1-F6387D33C5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35798" y="4709152"/>
            <a:ext cx="914400" cy="914400"/>
          </a:xfrm>
          <a:prstGeom prst="rect">
            <a:avLst/>
          </a:prstGeom>
        </p:spPr>
      </p:pic>
      <p:pic>
        <p:nvPicPr>
          <p:cNvPr id="18" name="Bild 17" descr="Solrosor kontur">
            <a:extLst>
              <a:ext uri="{FF2B5EF4-FFF2-40B4-BE49-F238E27FC236}">
                <a16:creationId xmlns:a16="http://schemas.microsoft.com/office/drawing/2014/main" id="{632930A2-DB01-C6C5-F689-8F639807A7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5798" y="2846285"/>
            <a:ext cx="914400" cy="914400"/>
          </a:xfrm>
          <a:prstGeom prst="rect">
            <a:avLst/>
          </a:prstGeom>
        </p:spPr>
      </p:pic>
      <p:cxnSp>
        <p:nvCxnSpPr>
          <p:cNvPr id="20" name="Rak pilkoppling 19">
            <a:extLst>
              <a:ext uri="{FF2B5EF4-FFF2-40B4-BE49-F238E27FC236}">
                <a16:creationId xmlns:a16="http://schemas.microsoft.com/office/drawing/2014/main" id="{EFA8C952-0207-3D5A-DA9D-AAF0A8DA358A}"/>
              </a:ext>
            </a:extLst>
          </p:cNvPr>
          <p:cNvCxnSpPr>
            <a:cxnSpLocks/>
          </p:cNvCxnSpPr>
          <p:nvPr/>
        </p:nvCxnSpPr>
        <p:spPr>
          <a:xfrm flipV="1">
            <a:off x="2892998" y="3878074"/>
            <a:ext cx="0" cy="732224"/>
          </a:xfrm>
          <a:prstGeom prst="straightConnector1">
            <a:avLst/>
          </a:prstGeom>
          <a:ln>
            <a:solidFill>
              <a:schemeClr val="bg2">
                <a:lumMod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22" name="Bild 21" descr="Bi med hel fyllning">
            <a:extLst>
              <a:ext uri="{FF2B5EF4-FFF2-40B4-BE49-F238E27FC236}">
                <a16:creationId xmlns:a16="http://schemas.microsoft.com/office/drawing/2014/main" id="{D353C2A7-832B-3B34-5A5C-706B3403DF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0123" y="3794752"/>
            <a:ext cx="914400" cy="914400"/>
          </a:xfrm>
          <a:prstGeom prst="rect">
            <a:avLst/>
          </a:prstGeom>
        </p:spPr>
      </p:pic>
      <p:pic>
        <p:nvPicPr>
          <p:cNvPr id="23" name="Bild 22" descr="Solrosor kontur">
            <a:extLst>
              <a:ext uri="{FF2B5EF4-FFF2-40B4-BE49-F238E27FC236}">
                <a16:creationId xmlns:a16="http://schemas.microsoft.com/office/drawing/2014/main" id="{2AB63AF4-1325-6706-E96C-ADB69B5BEE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2162" y="3747416"/>
            <a:ext cx="914400" cy="914400"/>
          </a:xfrm>
          <a:prstGeom prst="rect">
            <a:avLst/>
          </a:prstGeom>
        </p:spPr>
      </p:pic>
      <p:pic>
        <p:nvPicPr>
          <p:cNvPr id="4" name="Bild 3" descr="Klassrum kontur">
            <a:extLst>
              <a:ext uri="{FF2B5EF4-FFF2-40B4-BE49-F238E27FC236}">
                <a16:creationId xmlns:a16="http://schemas.microsoft.com/office/drawing/2014/main" id="{41534714-FBA5-5B5E-D9E4-0523A5AA99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033135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0A7606A-7218-5112-3BF2-95D89652164F}"/>
              </a:ext>
            </a:extLst>
          </p:cNvPr>
          <p:cNvPicPr>
            <a:picLocks noChangeAspect="1"/>
          </p:cNvPicPr>
          <p:nvPr/>
        </p:nvPicPr>
        <p:blipFill>
          <a:blip r:embed="rId3"/>
          <a:stretch>
            <a:fillRect/>
          </a:stretch>
        </p:blipFill>
        <p:spPr>
          <a:xfrm>
            <a:off x="1689099" y="1570003"/>
            <a:ext cx="8316101" cy="4075182"/>
          </a:xfrm>
          <a:prstGeom prst="rect">
            <a:avLst/>
          </a:prstGeom>
        </p:spPr>
      </p:pic>
      <p:pic>
        <p:nvPicPr>
          <p:cNvPr id="6" name="Bild 5" descr="Klassrum kontur">
            <a:extLst>
              <a:ext uri="{FF2B5EF4-FFF2-40B4-BE49-F238E27FC236}">
                <a16:creationId xmlns:a16="http://schemas.microsoft.com/office/drawing/2014/main" id="{24E89879-0996-DEAF-40D3-BF975E60CE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787363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walking on a trail&#10;&#10;Description automatically generated">
            <a:extLst>
              <a:ext uri="{FF2B5EF4-FFF2-40B4-BE49-F238E27FC236}">
                <a16:creationId xmlns:a16="http://schemas.microsoft.com/office/drawing/2014/main" id="{6814995A-1F0C-17E4-1DA7-9AAE695C1D2B}"/>
              </a:ext>
            </a:extLst>
          </p:cNvPr>
          <p:cNvPicPr>
            <a:picLocks noChangeAspect="1"/>
          </p:cNvPicPr>
          <p:nvPr/>
        </p:nvPicPr>
        <p:blipFill rotWithShape="1">
          <a:blip r:embed="rId3">
            <a:extLst>
              <a:ext uri="{28A0092B-C50C-407E-A947-70E740481C1C}">
                <a14:useLocalDpi xmlns:a14="http://schemas.microsoft.com/office/drawing/2010/main" val="0"/>
              </a:ext>
            </a:extLst>
          </a:blip>
          <a:srcRect l="1804" t="2743" r="5925"/>
          <a:stretch/>
        </p:blipFill>
        <p:spPr>
          <a:xfrm>
            <a:off x="4424574" y="4297867"/>
            <a:ext cx="2895638" cy="2289083"/>
          </a:xfrm>
          <a:prstGeom prst="rect">
            <a:avLst/>
          </a:prstGeom>
        </p:spPr>
      </p:pic>
      <p:sp>
        <p:nvSpPr>
          <p:cNvPr id="2" name="Title 1"/>
          <p:cNvSpPr>
            <a:spLocks noGrp="1"/>
          </p:cNvSpPr>
          <p:nvPr>
            <p:ph type="title"/>
          </p:nvPr>
        </p:nvSpPr>
        <p:spPr/>
        <p:txBody>
          <a:bodyPr/>
          <a:lstStyle/>
          <a:p>
            <a:r>
              <a:rPr lang="sv-SE" dirty="0"/>
              <a:t>Dimman = VUCA</a:t>
            </a:r>
          </a:p>
        </p:txBody>
      </p:sp>
      <p:sp>
        <p:nvSpPr>
          <p:cNvPr id="3" name="Content Placeholder 2"/>
          <p:cNvSpPr>
            <a:spLocks noGrp="1"/>
          </p:cNvSpPr>
          <p:nvPr>
            <p:ph idx="1"/>
          </p:nvPr>
        </p:nvSpPr>
        <p:spPr>
          <a:xfrm>
            <a:off x="2005861" y="1775475"/>
            <a:ext cx="7733064" cy="2019421"/>
          </a:xfrm>
        </p:spPr>
        <p:txBody>
          <a:bodyPr vert="horz" lIns="0" tIns="45720" rIns="91440" bIns="45720" rtlCol="0" anchor="t">
            <a:normAutofit/>
          </a:bodyPr>
          <a:lstStyle/>
          <a:p>
            <a:pPr marL="182241" indent="-182241">
              <a:lnSpc>
                <a:spcPct val="100000"/>
              </a:lnSpc>
            </a:pPr>
            <a:r>
              <a:rPr lang="sv-SE" sz="2400" b="1" dirty="0" err="1"/>
              <a:t>V</a:t>
            </a:r>
            <a:r>
              <a:rPr lang="sv-SE" sz="2400" dirty="0" err="1"/>
              <a:t>olatility</a:t>
            </a:r>
            <a:r>
              <a:rPr lang="sv-SE" sz="2400" dirty="0"/>
              <a:t> – </a:t>
            </a:r>
            <a:r>
              <a:rPr lang="sv-SE" sz="2400" b="1" dirty="0"/>
              <a:t>Volatilitet</a:t>
            </a:r>
            <a:r>
              <a:rPr lang="sv-SE" sz="2400" dirty="0">
                <a:cs typeface="Arial"/>
              </a:rPr>
              <a:t> (ständigt om­bytlig och skiftande)</a:t>
            </a:r>
            <a:endParaRPr lang="en-US" sz="2400" dirty="0"/>
          </a:p>
          <a:p>
            <a:pPr marL="182875" indent="-182241">
              <a:lnSpc>
                <a:spcPct val="100000"/>
              </a:lnSpc>
            </a:pPr>
            <a:r>
              <a:rPr lang="sv-SE" sz="2400" b="1" dirty="0" err="1"/>
              <a:t>U</a:t>
            </a:r>
            <a:r>
              <a:rPr lang="sv-SE" sz="2400" dirty="0" err="1"/>
              <a:t>ncertainty</a:t>
            </a:r>
            <a:r>
              <a:rPr lang="sv-SE" sz="2400" dirty="0"/>
              <a:t> – </a:t>
            </a:r>
            <a:r>
              <a:rPr lang="sv-SE" sz="2400" b="1" dirty="0"/>
              <a:t>Ovisshet</a:t>
            </a:r>
            <a:r>
              <a:rPr lang="sv-SE" sz="2400" dirty="0">
                <a:cs typeface="Arial"/>
              </a:rPr>
              <a:t>, Osäkerhet</a:t>
            </a:r>
          </a:p>
          <a:p>
            <a:pPr marL="182875" indent="-182241">
              <a:lnSpc>
                <a:spcPct val="100000"/>
              </a:lnSpc>
            </a:pPr>
            <a:r>
              <a:rPr lang="sv-SE" sz="2400" b="1" dirty="0" err="1"/>
              <a:t>C</a:t>
            </a:r>
            <a:r>
              <a:rPr lang="sv-SE" sz="2400" dirty="0" err="1"/>
              <a:t>omplexity</a:t>
            </a:r>
            <a:r>
              <a:rPr lang="sv-SE" sz="2400" dirty="0"/>
              <a:t> – </a:t>
            </a:r>
            <a:r>
              <a:rPr lang="sv-SE" sz="2400" b="1" dirty="0"/>
              <a:t>Komplexitet</a:t>
            </a:r>
            <a:endParaRPr lang="sv-SE" sz="2400" b="1" dirty="0">
              <a:cs typeface="Arial"/>
            </a:endParaRPr>
          </a:p>
          <a:p>
            <a:pPr marL="182875" indent="-182241">
              <a:lnSpc>
                <a:spcPct val="100000"/>
              </a:lnSpc>
            </a:pPr>
            <a:r>
              <a:rPr lang="sv-SE" sz="2400" b="1" dirty="0" err="1"/>
              <a:t>A</a:t>
            </a:r>
            <a:r>
              <a:rPr lang="sv-SE" sz="2400" dirty="0" err="1"/>
              <a:t>mbiguity</a:t>
            </a:r>
            <a:r>
              <a:rPr lang="sv-SE" sz="2400" dirty="0"/>
              <a:t> – </a:t>
            </a:r>
            <a:r>
              <a:rPr lang="sv-SE" sz="2400" b="1" dirty="0"/>
              <a:t>Tvetydighet</a:t>
            </a:r>
            <a:endParaRPr lang="sv-SE" dirty="0">
              <a:cs typeface="Arial"/>
            </a:endParaRPr>
          </a:p>
        </p:txBody>
      </p:sp>
      <p:sp>
        <p:nvSpPr>
          <p:cNvPr id="5" name="Slide Number Placeholder 4"/>
          <p:cNvSpPr>
            <a:spLocks noGrp="1"/>
          </p:cNvSpPr>
          <p:nvPr>
            <p:ph type="sldNum" sz="quarter" idx="4"/>
          </p:nvPr>
        </p:nvSpPr>
        <p:spPr>
          <a:xfrm>
            <a:off x="306000" y="4832351"/>
            <a:ext cx="360000" cy="197100"/>
          </a:xfrm>
          <a:prstGeom prst="rect">
            <a:avLst/>
          </a:prstGeom>
        </p:spPr>
        <p:txBody>
          <a:bodyPr vert="horz" lIns="91440" tIns="45720" rIns="91440" bIns="45720" rtlCol="0" anchor="ctr"/>
          <a:lstStyle>
            <a:defPPr>
              <a:defRPr lang="sv-SE"/>
            </a:defPPr>
            <a:lvl1pPr marL="0" algn="ctr" defTabSz="914400" rtl="0" eaLnBrk="1" latinLnBrk="0" hangingPunct="1">
              <a:defRPr sz="800" kern="1200">
                <a:solidFill>
                  <a:srgbClr val="4A4A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8A3C7C-5002-4AEF-BCD2-6C9BF685C21E}" type="slidenum">
              <a:rPr lang="sv-SE" smtClean="0"/>
              <a:pPr/>
              <a:t>29</a:t>
            </a:fld>
            <a:endParaRPr lang="sv-SE"/>
          </a:p>
        </p:txBody>
      </p:sp>
      <p:sp>
        <p:nvSpPr>
          <p:cNvPr id="7" name="TextBox 6">
            <a:extLst>
              <a:ext uri="{FF2B5EF4-FFF2-40B4-BE49-F238E27FC236}">
                <a16:creationId xmlns:a16="http://schemas.microsoft.com/office/drawing/2014/main" id="{2435001F-6ED5-43F2-A8E5-B356303CD7B1}"/>
              </a:ext>
            </a:extLst>
          </p:cNvPr>
          <p:cNvSpPr txBox="1"/>
          <p:nvPr/>
        </p:nvSpPr>
        <p:spPr>
          <a:xfrm>
            <a:off x="4424574" y="4334412"/>
            <a:ext cx="2895637" cy="11079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rgbClr val="FFFFFF"/>
                </a:solidFill>
              </a:rPr>
              <a:t>VUCA</a:t>
            </a:r>
            <a:endParaRPr lang="en-US" sz="6600" b="1" dirty="0">
              <a:solidFill>
                <a:srgbClr val="FFFFFF"/>
              </a:solidFill>
              <a:cs typeface="Arial"/>
            </a:endParaRPr>
          </a:p>
        </p:txBody>
      </p:sp>
      <p:pic>
        <p:nvPicPr>
          <p:cNvPr id="6" name="Bild 5" descr="Klassrum kontur">
            <a:extLst>
              <a:ext uri="{FF2B5EF4-FFF2-40B4-BE49-F238E27FC236}">
                <a16:creationId xmlns:a16="http://schemas.microsoft.com/office/drawing/2014/main" id="{B3828212-0274-344C-D8E3-31C67218CC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52478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5914-E76A-D6A7-44CE-2959371A85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8B1DC25-7FC3-1035-691C-400091E72519}"/>
              </a:ext>
            </a:extLst>
          </p:cNvPr>
          <p:cNvSpPr>
            <a:spLocks noGrp="1"/>
          </p:cNvSpPr>
          <p:nvPr>
            <p:ph type="title"/>
          </p:nvPr>
        </p:nvSpPr>
        <p:spPr/>
        <p:txBody>
          <a:bodyPr/>
          <a:lstStyle/>
          <a:p>
            <a:r>
              <a:rPr lang="sv-SE" dirty="0"/>
              <a:t>Generell info</a:t>
            </a:r>
          </a:p>
        </p:txBody>
      </p:sp>
      <p:sp>
        <p:nvSpPr>
          <p:cNvPr id="3" name="Platshållare för innehåll 2">
            <a:extLst>
              <a:ext uri="{FF2B5EF4-FFF2-40B4-BE49-F238E27FC236}">
                <a16:creationId xmlns:a16="http://schemas.microsoft.com/office/drawing/2014/main" id="{CDCB8BF1-D3DD-EB57-1B1A-11FD223000D7}"/>
              </a:ext>
            </a:extLst>
          </p:cNvPr>
          <p:cNvSpPr>
            <a:spLocks noGrp="1"/>
          </p:cNvSpPr>
          <p:nvPr>
            <p:ph idx="1"/>
          </p:nvPr>
        </p:nvSpPr>
        <p:spPr/>
        <p:txBody>
          <a:bodyPr>
            <a:normAutofit fontScale="77500" lnSpcReduction="20000"/>
          </a:bodyPr>
          <a:lstStyle/>
          <a:p>
            <a:r>
              <a:rPr lang="sv-SE" dirty="0"/>
              <a:t>Team finns överallt. Eller i alla fall behovet av att samarbeta som ett team. Vi är alla mer eller mindre medvetet involverade i en mängd samarbeten som till exempel bostadsrättsföreningen, fotbollslaget, ledningsgruppen, projektgruppen, vägföreningen, bridgeklubben. Ja, kanske till och med släktmiddagen. Alla är exempel på sammanhang och situationer där teamwork är gynnsamt. </a:t>
            </a:r>
          </a:p>
          <a:p>
            <a:r>
              <a:rPr lang="sv-SE" dirty="0"/>
              <a:t>Det som får ett team att fungera är generellt och passar alla team och grupper som vill bli team. </a:t>
            </a:r>
          </a:p>
          <a:p>
            <a:r>
              <a:rPr lang="sv-SE" dirty="0"/>
              <a:t>Den här serien med sex stycken workshops är baserad på Teamwork-triangelns innehåll och leder dig och de du vill ska förbättra sitt teamwork genom de fundamentala delarna för ett team. Tanken är att genomföra dem i ordningsföljd, gärna under en begränsad tid om högst två månader. Kom ihåg: dialogen är helig för lärandet.</a:t>
            </a:r>
          </a:p>
          <a:p>
            <a:r>
              <a:rPr lang="sv-SE" dirty="0"/>
              <a:t>Se innehållet som inspiration och en utgångspunkt för er utforskning kring hur ni kan bli ett ännu bättre team. Inspireras av innehållet och anpassa det efter era behov.  </a:t>
            </a:r>
          </a:p>
          <a:p>
            <a:r>
              <a:rPr lang="sv-SE" dirty="0"/>
              <a:t>Lösningen finns inte i materialet. Lösningen finns hos er. </a:t>
            </a:r>
          </a:p>
        </p:txBody>
      </p:sp>
      <p:pic>
        <p:nvPicPr>
          <p:cNvPr id="5" name="Bild 4" descr="Information kontur">
            <a:extLst>
              <a:ext uri="{FF2B5EF4-FFF2-40B4-BE49-F238E27FC236}">
                <a16:creationId xmlns:a16="http://schemas.microsoft.com/office/drawing/2014/main" id="{9D0B50D1-81A4-34C5-2362-20021AD50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284482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9" y="1411200"/>
            <a:ext cx="4967527" cy="4752000"/>
          </a:xfrm>
        </p:spPr>
        <p:txBody>
          <a:bodyPr/>
          <a:lstStyle/>
          <a:p>
            <a:r>
              <a:rPr lang="sv-SE" dirty="0"/>
              <a:t>”Att leva i pandemivärlden har vi blivit ganska bra på … att idrotta i den handlar om att hela tiden </a:t>
            </a:r>
            <a:r>
              <a:rPr lang="sv-SE" b="1" dirty="0"/>
              <a:t>göra planer och sen göra om dem</a:t>
            </a:r>
            <a:r>
              <a:rPr lang="sv-SE" dirty="0"/>
              <a:t>.”</a:t>
            </a:r>
          </a:p>
          <a:p>
            <a:r>
              <a:rPr lang="sv-SE" dirty="0"/>
              <a:t>”vi är redo att handskas med det som kastas mot oss … och </a:t>
            </a:r>
            <a:r>
              <a:rPr lang="sv-SE" b="1" dirty="0"/>
              <a:t>vi gör det som ett lag </a:t>
            </a:r>
            <a:r>
              <a:rPr lang="sv-SE" dirty="0"/>
              <a:t>… </a:t>
            </a:r>
            <a:r>
              <a:rPr lang="sv-SE" b="1" dirty="0"/>
              <a:t>vi känner oss trygga </a:t>
            </a:r>
            <a:r>
              <a:rPr lang="sv-SE" dirty="0"/>
              <a:t>med det”</a:t>
            </a:r>
          </a:p>
        </p:txBody>
      </p:sp>
      <p:pic>
        <p:nvPicPr>
          <p:cNvPr id="4" name="Picture 3"/>
          <p:cNvPicPr>
            <a:picLocks noChangeAspect="1"/>
          </p:cNvPicPr>
          <p:nvPr/>
        </p:nvPicPr>
        <p:blipFill>
          <a:blip r:embed="rId3"/>
          <a:stretch>
            <a:fillRect/>
          </a:stretch>
        </p:blipFill>
        <p:spPr>
          <a:xfrm rot="335826">
            <a:off x="6307594" y="1040477"/>
            <a:ext cx="5165231" cy="5091547"/>
          </a:xfrm>
          <a:prstGeom prst="rect">
            <a:avLst/>
          </a:prstGeom>
        </p:spPr>
        <p:style>
          <a:lnRef idx="3">
            <a:schemeClr val="lt1"/>
          </a:lnRef>
          <a:fillRef idx="1">
            <a:schemeClr val="accent1"/>
          </a:fillRef>
          <a:effectRef idx="1">
            <a:schemeClr val="accent1"/>
          </a:effectRef>
          <a:fontRef idx="minor">
            <a:schemeClr val="lt1"/>
          </a:fontRef>
        </p:style>
      </p:pic>
      <p:pic>
        <p:nvPicPr>
          <p:cNvPr id="2" name="Bild 1" descr="Klassrum kontur">
            <a:extLst>
              <a:ext uri="{FF2B5EF4-FFF2-40B4-BE49-F238E27FC236}">
                <a16:creationId xmlns:a16="http://schemas.microsoft.com/office/drawing/2014/main" id="{49872FC4-F53B-898A-81A2-21CFD773DC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0974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14B2FC-5111-20C6-93BD-B8CBBD249153}"/>
              </a:ext>
            </a:extLst>
          </p:cNvPr>
          <p:cNvSpPr>
            <a:spLocks noGrp="1"/>
          </p:cNvSpPr>
          <p:nvPr>
            <p:ph type="title"/>
          </p:nvPr>
        </p:nvSpPr>
        <p:spPr/>
        <p:txBody>
          <a:bodyPr/>
          <a:lstStyle/>
          <a:p>
            <a:r>
              <a:rPr lang="sv-SE" dirty="0"/>
              <a:t>Hur ser er dimma ut?</a:t>
            </a:r>
          </a:p>
        </p:txBody>
      </p:sp>
      <p:graphicFrame>
        <p:nvGraphicFramePr>
          <p:cNvPr id="7" name="Platshållare för innehåll 6">
            <a:extLst>
              <a:ext uri="{FF2B5EF4-FFF2-40B4-BE49-F238E27FC236}">
                <a16:creationId xmlns:a16="http://schemas.microsoft.com/office/drawing/2014/main" id="{DD1E5FA0-442C-8608-9860-A89A0108C13C}"/>
              </a:ext>
            </a:extLst>
          </p:cNvPr>
          <p:cNvGraphicFramePr>
            <a:graphicFrameLocks noGrp="1"/>
          </p:cNvGraphicFramePr>
          <p:nvPr>
            <p:ph idx="1"/>
            <p:extLst>
              <p:ext uri="{D42A27DB-BD31-4B8C-83A1-F6EECF244321}">
                <p14:modId xmlns:p14="http://schemas.microsoft.com/office/powerpoint/2010/main" val="26747784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 3" descr="Klotter kontur">
            <a:extLst>
              <a:ext uri="{FF2B5EF4-FFF2-40B4-BE49-F238E27FC236}">
                <a16:creationId xmlns:a16="http://schemas.microsoft.com/office/drawing/2014/main" id="{1617E543-F46F-4C33-4F78-BA53755238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35101" y="123051"/>
            <a:ext cx="484149" cy="484149"/>
          </a:xfrm>
          <a:prstGeom prst="rect">
            <a:avLst/>
          </a:prstGeom>
        </p:spPr>
      </p:pic>
      <p:pic>
        <p:nvPicPr>
          <p:cNvPr id="5" name="Bild 4" descr="Tanke kontur">
            <a:extLst>
              <a:ext uri="{FF2B5EF4-FFF2-40B4-BE49-F238E27FC236}">
                <a16:creationId xmlns:a16="http://schemas.microsoft.com/office/drawing/2014/main" id="{C50047D2-3A6E-EB7A-BCBE-F44C12BB53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3000" y="128978"/>
            <a:ext cx="478222" cy="478222"/>
          </a:xfrm>
          <a:prstGeom prst="rect">
            <a:avLst/>
          </a:prstGeom>
        </p:spPr>
      </p:pic>
      <p:pic>
        <p:nvPicPr>
          <p:cNvPr id="6" name="Bild 5" descr="Chatt kontur">
            <a:extLst>
              <a:ext uri="{FF2B5EF4-FFF2-40B4-BE49-F238E27FC236}">
                <a16:creationId xmlns:a16="http://schemas.microsoft.com/office/drawing/2014/main" id="{36E54041-9F7E-2EE2-5C66-A72E65ACEF0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53800" y="4058"/>
            <a:ext cx="722134" cy="722134"/>
          </a:xfrm>
          <a:prstGeom prst="rect">
            <a:avLst/>
          </a:prstGeom>
        </p:spPr>
      </p:pic>
    </p:spTree>
    <p:extLst>
      <p:ext uri="{BB962C8B-B14F-4D97-AF65-F5344CB8AC3E}">
        <p14:creationId xmlns:p14="http://schemas.microsoft.com/office/powerpoint/2010/main" val="1628432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7C0CA7-8589-7369-3F33-D84BCC18AA8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80E9D37B-5F9D-1510-0683-B493E4AA4CC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Systemsyn och team</a:t>
            </a:r>
          </a:p>
        </p:txBody>
      </p:sp>
      <p:sp>
        <p:nvSpPr>
          <p:cNvPr id="5" name="Platshållare för text 4">
            <a:extLst>
              <a:ext uri="{FF2B5EF4-FFF2-40B4-BE49-F238E27FC236}">
                <a16:creationId xmlns:a16="http://schemas.microsoft.com/office/drawing/2014/main" id="{93AC0B82-A64F-9543-3E20-15AFFFE91661}"/>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452075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A5BBD3-53EC-D936-9405-81D58A6C4846}"/>
              </a:ext>
            </a:extLst>
          </p:cNvPr>
          <p:cNvSpPr>
            <a:spLocks noGrp="1"/>
          </p:cNvSpPr>
          <p:nvPr>
            <p:ph type="title"/>
          </p:nvPr>
        </p:nvSpPr>
        <p:spPr/>
        <p:txBody>
          <a:bodyPr/>
          <a:lstStyle/>
          <a:p>
            <a:r>
              <a:rPr lang="sv-SE" dirty="0"/>
              <a:t>Systemsyn – systems </a:t>
            </a:r>
            <a:r>
              <a:rPr lang="sv-SE" dirty="0" err="1"/>
              <a:t>thinking</a:t>
            </a:r>
            <a:endParaRPr lang="sv-SE" dirty="0"/>
          </a:p>
        </p:txBody>
      </p:sp>
      <p:pic>
        <p:nvPicPr>
          <p:cNvPr id="5" name="Bildobjekt 4">
            <a:extLst>
              <a:ext uri="{FF2B5EF4-FFF2-40B4-BE49-F238E27FC236}">
                <a16:creationId xmlns:a16="http://schemas.microsoft.com/office/drawing/2014/main" id="{65ADBF91-3703-94D8-EE7C-310D02ACAEC8}"/>
              </a:ext>
            </a:extLst>
          </p:cNvPr>
          <p:cNvPicPr>
            <a:picLocks noChangeAspect="1"/>
          </p:cNvPicPr>
          <p:nvPr/>
        </p:nvPicPr>
        <p:blipFill>
          <a:blip r:embed="rId3"/>
          <a:stretch>
            <a:fillRect/>
          </a:stretch>
        </p:blipFill>
        <p:spPr>
          <a:xfrm>
            <a:off x="1720625" y="1761882"/>
            <a:ext cx="8750750" cy="4730993"/>
          </a:xfrm>
          <a:prstGeom prst="rect">
            <a:avLst/>
          </a:prstGeom>
        </p:spPr>
      </p:pic>
      <p:pic>
        <p:nvPicPr>
          <p:cNvPr id="6" name="Bild 5" descr="Klassrum kontur">
            <a:extLst>
              <a:ext uri="{FF2B5EF4-FFF2-40B4-BE49-F238E27FC236}">
                <a16:creationId xmlns:a16="http://schemas.microsoft.com/office/drawing/2014/main" id="{62BA989F-D50D-81C1-F67F-D491117ED2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388548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CF5C3-E4E4-6A7B-E3DC-A1B25F61AAA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A53B662-27FD-A638-2AEB-D4F6824449AF}"/>
              </a:ext>
            </a:extLst>
          </p:cNvPr>
          <p:cNvSpPr>
            <a:spLocks noGrp="1"/>
          </p:cNvSpPr>
          <p:nvPr>
            <p:ph type="title"/>
          </p:nvPr>
        </p:nvSpPr>
        <p:spPr/>
        <p:txBody>
          <a:bodyPr/>
          <a:lstStyle/>
          <a:p>
            <a:r>
              <a:rPr lang="sv-SE" dirty="0"/>
              <a:t>Systemsyn – systems </a:t>
            </a:r>
            <a:r>
              <a:rPr lang="sv-SE" dirty="0" err="1"/>
              <a:t>thinking</a:t>
            </a:r>
            <a:endParaRPr lang="sv-SE" dirty="0"/>
          </a:p>
        </p:txBody>
      </p:sp>
      <p:pic>
        <p:nvPicPr>
          <p:cNvPr id="5" name="Bildobjekt 4">
            <a:extLst>
              <a:ext uri="{FF2B5EF4-FFF2-40B4-BE49-F238E27FC236}">
                <a16:creationId xmlns:a16="http://schemas.microsoft.com/office/drawing/2014/main" id="{2420106A-80D0-ABB9-EDC7-389F5067DF5A}"/>
              </a:ext>
            </a:extLst>
          </p:cNvPr>
          <p:cNvPicPr>
            <a:picLocks noChangeAspect="1"/>
          </p:cNvPicPr>
          <p:nvPr/>
        </p:nvPicPr>
        <p:blipFill>
          <a:blip r:embed="rId3"/>
          <a:stretch>
            <a:fillRect/>
          </a:stretch>
        </p:blipFill>
        <p:spPr>
          <a:xfrm>
            <a:off x="1720625" y="1761882"/>
            <a:ext cx="8750750" cy="4730993"/>
          </a:xfrm>
          <a:prstGeom prst="rect">
            <a:avLst/>
          </a:prstGeom>
        </p:spPr>
      </p:pic>
      <p:sp>
        <p:nvSpPr>
          <p:cNvPr id="3" name="Speech Bubble: Oval 3">
            <a:extLst>
              <a:ext uri="{FF2B5EF4-FFF2-40B4-BE49-F238E27FC236}">
                <a16:creationId xmlns:a16="http://schemas.microsoft.com/office/drawing/2014/main" id="{D5E527DD-E9E4-8BC3-F415-3E015C38643D}"/>
              </a:ext>
            </a:extLst>
          </p:cNvPr>
          <p:cNvSpPr/>
          <p:nvPr/>
        </p:nvSpPr>
        <p:spPr>
          <a:xfrm>
            <a:off x="9561010" y="1703283"/>
            <a:ext cx="1820729" cy="891805"/>
          </a:xfrm>
          <a:prstGeom prst="wedgeEllipseCallout">
            <a:avLst>
              <a:gd name="adj1" fmla="val -33401"/>
              <a:gd name="adj2" fmla="val 99446"/>
            </a:avLst>
          </a:prstGeom>
          <a:solidFill>
            <a:srgbClr val="EB8B0B"/>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867" dirty="0"/>
              <a:t>Här är vi!</a:t>
            </a:r>
          </a:p>
        </p:txBody>
      </p:sp>
      <p:sp>
        <p:nvSpPr>
          <p:cNvPr id="4" name="Speech Bubble: Oval 4">
            <a:extLst>
              <a:ext uri="{FF2B5EF4-FFF2-40B4-BE49-F238E27FC236}">
                <a16:creationId xmlns:a16="http://schemas.microsoft.com/office/drawing/2014/main" id="{464B344E-B61F-DA13-775E-C5A4E7FA894B}"/>
              </a:ext>
            </a:extLst>
          </p:cNvPr>
          <p:cNvSpPr/>
          <p:nvPr/>
        </p:nvSpPr>
        <p:spPr>
          <a:xfrm>
            <a:off x="838200" y="1761882"/>
            <a:ext cx="2306724" cy="1233881"/>
          </a:xfrm>
          <a:prstGeom prst="wedgeEllipseCallout">
            <a:avLst>
              <a:gd name="adj1" fmla="val 35713"/>
              <a:gd name="adj2" fmla="val 68581"/>
            </a:avLst>
          </a:prstGeom>
          <a:solidFill>
            <a:srgbClr val="EB8B0B"/>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867" dirty="0"/>
              <a:t>Men vi tror ibland vi är här …</a:t>
            </a:r>
          </a:p>
        </p:txBody>
      </p:sp>
      <p:sp>
        <p:nvSpPr>
          <p:cNvPr id="6" name="TextBox 10">
            <a:extLst>
              <a:ext uri="{FF2B5EF4-FFF2-40B4-BE49-F238E27FC236}">
                <a16:creationId xmlns:a16="http://schemas.microsoft.com/office/drawing/2014/main" id="{F35ADD72-4914-64B4-9FF3-3EAD8C73FFB8}"/>
              </a:ext>
            </a:extLst>
          </p:cNvPr>
          <p:cNvSpPr txBox="1"/>
          <p:nvPr/>
        </p:nvSpPr>
        <p:spPr>
          <a:xfrm>
            <a:off x="6895459" y="6492875"/>
            <a:ext cx="3575915" cy="338554"/>
          </a:xfrm>
          <a:prstGeom prst="rect">
            <a:avLst/>
          </a:prstGeom>
          <a:noFill/>
        </p:spPr>
        <p:txBody>
          <a:bodyPr wrap="none" rtlCol="0">
            <a:spAutoFit/>
          </a:bodyPr>
          <a:lstStyle/>
          <a:p>
            <a:r>
              <a:rPr lang="sv-SE" sz="1600" dirty="0"/>
              <a:t>Löser olika problem genom samarbete</a:t>
            </a:r>
          </a:p>
        </p:txBody>
      </p:sp>
      <p:sp>
        <p:nvSpPr>
          <p:cNvPr id="7" name="TextBox 11">
            <a:extLst>
              <a:ext uri="{FF2B5EF4-FFF2-40B4-BE49-F238E27FC236}">
                <a16:creationId xmlns:a16="http://schemas.microsoft.com/office/drawing/2014/main" id="{895AA6D2-BF06-ABFF-6010-EA49B4642A0D}"/>
              </a:ext>
            </a:extLst>
          </p:cNvPr>
          <p:cNvSpPr txBox="1"/>
          <p:nvPr/>
        </p:nvSpPr>
        <p:spPr>
          <a:xfrm>
            <a:off x="2241039" y="6492875"/>
            <a:ext cx="3620928" cy="338554"/>
          </a:xfrm>
          <a:prstGeom prst="rect">
            <a:avLst/>
          </a:prstGeom>
          <a:noFill/>
        </p:spPr>
        <p:txBody>
          <a:bodyPr wrap="none" rtlCol="0">
            <a:spAutoFit/>
          </a:bodyPr>
          <a:lstStyle/>
          <a:p>
            <a:r>
              <a:rPr lang="sv-SE" sz="1600" dirty="0"/>
              <a:t>Löser samma problem om och om igen</a:t>
            </a:r>
          </a:p>
        </p:txBody>
      </p:sp>
      <p:pic>
        <p:nvPicPr>
          <p:cNvPr id="8" name="Bild 7" descr="Klassrum kontur">
            <a:extLst>
              <a:ext uri="{FF2B5EF4-FFF2-40B4-BE49-F238E27FC236}">
                <a16:creationId xmlns:a16="http://schemas.microsoft.com/office/drawing/2014/main" id="{0B6EA7E3-CCDF-6A2A-23FD-F21C4E2900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94317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D2FCA-1234-CE00-6ABD-4E357AA424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21AC4E8-25D9-C23B-3ADE-95F857DA0479}"/>
              </a:ext>
            </a:extLst>
          </p:cNvPr>
          <p:cNvSpPr>
            <a:spLocks noGrp="1"/>
          </p:cNvSpPr>
          <p:nvPr>
            <p:ph type="title"/>
          </p:nvPr>
        </p:nvSpPr>
        <p:spPr/>
        <p:txBody>
          <a:bodyPr/>
          <a:lstStyle/>
          <a:p>
            <a:r>
              <a:rPr lang="sv-SE" dirty="0"/>
              <a:t>Systemsyn – systems </a:t>
            </a:r>
            <a:r>
              <a:rPr lang="sv-SE" dirty="0" err="1"/>
              <a:t>thinking</a:t>
            </a:r>
            <a:endParaRPr lang="sv-SE" dirty="0"/>
          </a:p>
        </p:txBody>
      </p:sp>
      <p:pic>
        <p:nvPicPr>
          <p:cNvPr id="5" name="Bildobjekt 4">
            <a:extLst>
              <a:ext uri="{FF2B5EF4-FFF2-40B4-BE49-F238E27FC236}">
                <a16:creationId xmlns:a16="http://schemas.microsoft.com/office/drawing/2014/main" id="{D14BEE91-B80E-C221-FDD6-E0B93A64976A}"/>
              </a:ext>
            </a:extLst>
          </p:cNvPr>
          <p:cNvPicPr>
            <a:picLocks noChangeAspect="1"/>
          </p:cNvPicPr>
          <p:nvPr/>
        </p:nvPicPr>
        <p:blipFill>
          <a:blip r:embed="rId3"/>
          <a:stretch>
            <a:fillRect/>
          </a:stretch>
        </p:blipFill>
        <p:spPr>
          <a:xfrm>
            <a:off x="1720625" y="1761882"/>
            <a:ext cx="8750750" cy="4730993"/>
          </a:xfrm>
          <a:prstGeom prst="rect">
            <a:avLst/>
          </a:prstGeom>
        </p:spPr>
      </p:pic>
      <p:sp>
        <p:nvSpPr>
          <p:cNvPr id="6" name="TextBox 10">
            <a:extLst>
              <a:ext uri="{FF2B5EF4-FFF2-40B4-BE49-F238E27FC236}">
                <a16:creationId xmlns:a16="http://schemas.microsoft.com/office/drawing/2014/main" id="{7BF97141-DC3F-8411-E6B1-4F3F4D68887E}"/>
              </a:ext>
            </a:extLst>
          </p:cNvPr>
          <p:cNvSpPr txBox="1"/>
          <p:nvPr/>
        </p:nvSpPr>
        <p:spPr>
          <a:xfrm>
            <a:off x="6895459" y="6492875"/>
            <a:ext cx="3648050" cy="338554"/>
          </a:xfrm>
          <a:prstGeom prst="rect">
            <a:avLst/>
          </a:prstGeom>
          <a:noFill/>
        </p:spPr>
        <p:txBody>
          <a:bodyPr wrap="none" rtlCol="0">
            <a:spAutoFit/>
          </a:bodyPr>
          <a:lstStyle/>
          <a:p>
            <a:r>
              <a:rPr lang="sv-SE" sz="1600" dirty="0"/>
              <a:t>Löser </a:t>
            </a:r>
            <a:r>
              <a:rPr lang="sv-SE" sz="1600" b="1" dirty="0"/>
              <a:t>olika problem </a:t>
            </a:r>
            <a:r>
              <a:rPr lang="sv-SE" sz="1600" dirty="0"/>
              <a:t>genom samarbete</a:t>
            </a:r>
          </a:p>
        </p:txBody>
      </p:sp>
      <p:sp>
        <p:nvSpPr>
          <p:cNvPr id="7" name="TextBox 11">
            <a:extLst>
              <a:ext uri="{FF2B5EF4-FFF2-40B4-BE49-F238E27FC236}">
                <a16:creationId xmlns:a16="http://schemas.microsoft.com/office/drawing/2014/main" id="{4CBAA8CD-F2B5-8F92-651A-65E55D3F5EDC}"/>
              </a:ext>
            </a:extLst>
          </p:cNvPr>
          <p:cNvSpPr txBox="1"/>
          <p:nvPr/>
        </p:nvSpPr>
        <p:spPr>
          <a:xfrm>
            <a:off x="2241039" y="6492875"/>
            <a:ext cx="3695179" cy="338554"/>
          </a:xfrm>
          <a:prstGeom prst="rect">
            <a:avLst/>
          </a:prstGeom>
          <a:noFill/>
        </p:spPr>
        <p:txBody>
          <a:bodyPr wrap="none" rtlCol="0">
            <a:spAutoFit/>
          </a:bodyPr>
          <a:lstStyle/>
          <a:p>
            <a:r>
              <a:rPr lang="sv-SE" sz="1600" dirty="0"/>
              <a:t>Löser </a:t>
            </a:r>
            <a:r>
              <a:rPr lang="sv-SE" sz="1600" b="1" dirty="0"/>
              <a:t>samma problem </a:t>
            </a:r>
            <a:r>
              <a:rPr lang="sv-SE" sz="1600" dirty="0"/>
              <a:t>om och om igen</a:t>
            </a:r>
          </a:p>
        </p:txBody>
      </p:sp>
      <p:sp>
        <p:nvSpPr>
          <p:cNvPr id="8" name="Speech Bubble: Oval 16">
            <a:extLst>
              <a:ext uri="{FF2B5EF4-FFF2-40B4-BE49-F238E27FC236}">
                <a16:creationId xmlns:a16="http://schemas.microsoft.com/office/drawing/2014/main" id="{7B796EDF-DF7A-60D7-9922-7C28AD9B15A6}"/>
              </a:ext>
            </a:extLst>
          </p:cNvPr>
          <p:cNvSpPr/>
          <p:nvPr/>
        </p:nvSpPr>
        <p:spPr>
          <a:xfrm>
            <a:off x="326829" y="1761882"/>
            <a:ext cx="2787591" cy="1048487"/>
          </a:xfrm>
          <a:prstGeom prst="wedgeEllipseCallout">
            <a:avLst>
              <a:gd name="adj1" fmla="val 39954"/>
              <a:gd name="adj2" fmla="val 59426"/>
            </a:avLst>
          </a:prstGeom>
          <a:solidFill>
            <a:srgbClr val="EB8B0B"/>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dirty="0"/>
              <a:t>Behöver inte lära eller anpassa sig.</a:t>
            </a:r>
          </a:p>
        </p:txBody>
      </p:sp>
      <p:sp>
        <p:nvSpPr>
          <p:cNvPr id="9" name="Speech Bubble: Oval 17">
            <a:extLst>
              <a:ext uri="{FF2B5EF4-FFF2-40B4-BE49-F238E27FC236}">
                <a16:creationId xmlns:a16="http://schemas.microsoft.com/office/drawing/2014/main" id="{2B645BC9-13E3-E6DF-C3EA-CA5F4D93F791}"/>
              </a:ext>
            </a:extLst>
          </p:cNvPr>
          <p:cNvSpPr/>
          <p:nvPr/>
        </p:nvSpPr>
        <p:spPr>
          <a:xfrm>
            <a:off x="8948424" y="1506046"/>
            <a:ext cx="3190170" cy="1560157"/>
          </a:xfrm>
          <a:prstGeom prst="wedgeEllipseCallout">
            <a:avLst>
              <a:gd name="adj1" fmla="val -32550"/>
              <a:gd name="adj2" fmla="val 88517"/>
            </a:avLst>
          </a:prstGeom>
          <a:solidFill>
            <a:srgbClr val="EB8B0B"/>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600" b="1" dirty="0"/>
              <a:t>Lärande</a:t>
            </a:r>
            <a:r>
              <a:rPr lang="sv-SE" sz="1600" dirty="0"/>
              <a:t> och </a:t>
            </a:r>
            <a:r>
              <a:rPr lang="sv-SE" sz="1600" b="1" dirty="0"/>
              <a:t>anpassningsförmåga</a:t>
            </a:r>
            <a:r>
              <a:rPr lang="sv-SE" sz="1600" dirty="0"/>
              <a:t> - en överlevnadsfråga </a:t>
            </a:r>
          </a:p>
        </p:txBody>
      </p:sp>
      <p:pic>
        <p:nvPicPr>
          <p:cNvPr id="10" name="Bild 9" descr="Klassrum kontur">
            <a:extLst>
              <a:ext uri="{FF2B5EF4-FFF2-40B4-BE49-F238E27FC236}">
                <a16:creationId xmlns:a16="http://schemas.microsoft.com/office/drawing/2014/main" id="{0AACA5D1-1179-2C76-FB0C-936F56EDD9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7732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62068C2-F2D5-EBFA-36FE-9102EC4D9AE4}"/>
              </a:ext>
            </a:extLst>
          </p:cNvPr>
          <p:cNvPicPr>
            <a:picLocks noChangeAspect="1"/>
          </p:cNvPicPr>
          <p:nvPr/>
        </p:nvPicPr>
        <p:blipFill>
          <a:blip r:embed="rId3"/>
          <a:stretch>
            <a:fillRect/>
          </a:stretch>
        </p:blipFill>
        <p:spPr>
          <a:xfrm>
            <a:off x="5452444" y="1656629"/>
            <a:ext cx="2748426" cy="2909854"/>
          </a:xfrm>
          <a:prstGeom prst="rect">
            <a:avLst/>
          </a:prstGeom>
        </p:spPr>
      </p:pic>
      <p:pic>
        <p:nvPicPr>
          <p:cNvPr id="5" name="Picture 12" descr="A person and a child walking on a trail&#10;&#10;Description automatically generated">
            <a:extLst>
              <a:ext uri="{FF2B5EF4-FFF2-40B4-BE49-F238E27FC236}">
                <a16:creationId xmlns:a16="http://schemas.microsoft.com/office/drawing/2014/main" id="{FF704F5C-9B40-AB65-5E73-C59F55344C3E}"/>
              </a:ext>
            </a:extLst>
          </p:cNvPr>
          <p:cNvPicPr>
            <a:picLocks noChangeAspect="1"/>
          </p:cNvPicPr>
          <p:nvPr/>
        </p:nvPicPr>
        <p:blipFill rotWithShape="1">
          <a:blip r:embed="rId4">
            <a:extLst>
              <a:ext uri="{28A0092B-C50C-407E-A947-70E740481C1C}">
                <a14:useLocalDpi xmlns:a14="http://schemas.microsoft.com/office/drawing/2010/main" val="0"/>
              </a:ext>
            </a:extLst>
          </a:blip>
          <a:srcRect l="1804" t="2743" r="5925"/>
          <a:stretch/>
        </p:blipFill>
        <p:spPr>
          <a:xfrm>
            <a:off x="990134" y="1552771"/>
            <a:ext cx="3853048" cy="3045943"/>
          </a:xfrm>
          <a:prstGeom prst="rect">
            <a:avLst/>
          </a:prstGeom>
        </p:spPr>
      </p:pic>
      <p:sp>
        <p:nvSpPr>
          <p:cNvPr id="2" name="Title 1">
            <a:extLst>
              <a:ext uri="{FF2B5EF4-FFF2-40B4-BE49-F238E27FC236}">
                <a16:creationId xmlns:a16="http://schemas.microsoft.com/office/drawing/2014/main" id="{CA92D1C2-F115-D0BD-9593-C548A02C2A75}"/>
              </a:ext>
            </a:extLst>
          </p:cNvPr>
          <p:cNvSpPr>
            <a:spLocks noGrp="1"/>
          </p:cNvSpPr>
          <p:nvPr>
            <p:ph type="title"/>
          </p:nvPr>
        </p:nvSpPr>
        <p:spPr/>
        <p:txBody>
          <a:bodyPr/>
          <a:lstStyle/>
          <a:p>
            <a:r>
              <a:rPr lang="sv-SE" dirty="0"/>
              <a:t>Dimman (VUCA) – Systemsyn</a:t>
            </a:r>
          </a:p>
        </p:txBody>
      </p:sp>
      <p:sp>
        <p:nvSpPr>
          <p:cNvPr id="14" name="TextBox 13">
            <a:extLst>
              <a:ext uri="{FF2B5EF4-FFF2-40B4-BE49-F238E27FC236}">
                <a16:creationId xmlns:a16="http://schemas.microsoft.com/office/drawing/2014/main" id="{20CA6143-76FF-3B76-C9A4-90B54A770054}"/>
              </a:ext>
            </a:extLst>
          </p:cNvPr>
          <p:cNvSpPr txBox="1"/>
          <p:nvPr/>
        </p:nvSpPr>
        <p:spPr>
          <a:xfrm>
            <a:off x="5452444" y="4646712"/>
            <a:ext cx="3441830" cy="523220"/>
          </a:xfrm>
          <a:prstGeom prst="rect">
            <a:avLst/>
          </a:prstGeom>
          <a:noFill/>
        </p:spPr>
        <p:txBody>
          <a:bodyPr wrap="square" rtlCol="0">
            <a:spAutoFit/>
          </a:bodyPr>
          <a:lstStyle/>
          <a:p>
            <a:r>
              <a:rPr lang="sv-SE" sz="1400" i="1" dirty="0"/>
              <a:t>Komplexa sociala system – organisationen som </a:t>
            </a:r>
            <a:r>
              <a:rPr lang="sv-SE" sz="1400" b="1" i="1" dirty="0"/>
              <a:t>anpassningsbar</a:t>
            </a:r>
            <a:r>
              <a:rPr lang="sv-SE" sz="1400" i="1" dirty="0"/>
              <a:t> &amp; </a:t>
            </a:r>
            <a:r>
              <a:rPr lang="sv-SE" sz="1400" b="1" i="1" dirty="0"/>
              <a:t>lärande</a:t>
            </a:r>
          </a:p>
        </p:txBody>
      </p:sp>
      <p:sp>
        <p:nvSpPr>
          <p:cNvPr id="3" name="Speech Bubble: Oval 2">
            <a:extLst>
              <a:ext uri="{FF2B5EF4-FFF2-40B4-BE49-F238E27FC236}">
                <a16:creationId xmlns:a16="http://schemas.microsoft.com/office/drawing/2014/main" id="{40E05689-9E65-F229-1214-ED1C6C9D70E6}"/>
              </a:ext>
            </a:extLst>
          </p:cNvPr>
          <p:cNvSpPr/>
          <p:nvPr/>
        </p:nvSpPr>
        <p:spPr>
          <a:xfrm>
            <a:off x="228938" y="1432048"/>
            <a:ext cx="2740625" cy="1008020"/>
          </a:xfrm>
          <a:prstGeom prst="wedgeEllipseCallout">
            <a:avLst>
              <a:gd name="adj1" fmla="val -37115"/>
              <a:gd name="adj2" fmla="val 69799"/>
            </a:avLst>
          </a:prstGeom>
          <a:solidFill>
            <a:srgbClr val="EB8B0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2133" dirty="0">
                <a:latin typeface="Calibri" panose="020F0502020204030204" pitchFamily="34" charset="0"/>
              </a:rPr>
              <a:t>Kommunicera tidigt och ofta.</a:t>
            </a:r>
            <a:endParaRPr lang="sv-SE" sz="2133" dirty="0"/>
          </a:p>
        </p:txBody>
      </p:sp>
      <p:sp>
        <p:nvSpPr>
          <p:cNvPr id="8" name="TextBox 7">
            <a:extLst>
              <a:ext uri="{FF2B5EF4-FFF2-40B4-BE49-F238E27FC236}">
                <a16:creationId xmlns:a16="http://schemas.microsoft.com/office/drawing/2014/main" id="{91485955-4C6D-9F1E-7761-6C8843CEDC0C}"/>
              </a:ext>
            </a:extLst>
          </p:cNvPr>
          <p:cNvSpPr txBox="1"/>
          <p:nvPr/>
        </p:nvSpPr>
        <p:spPr>
          <a:xfrm>
            <a:off x="5452444" y="5250161"/>
            <a:ext cx="2619628" cy="400110"/>
          </a:xfrm>
          <a:prstGeom prst="rect">
            <a:avLst/>
          </a:prstGeom>
          <a:noFill/>
        </p:spPr>
        <p:txBody>
          <a:bodyPr wrap="none" rtlCol="0">
            <a:spAutoFit/>
          </a:bodyPr>
          <a:lstStyle/>
          <a:p>
            <a:r>
              <a:rPr lang="sv-SE" sz="2000" b="1" dirty="0"/>
              <a:t>Löser </a:t>
            </a:r>
            <a:r>
              <a:rPr lang="sv-SE" sz="2000" b="1" i="1" dirty="0"/>
              <a:t>olika</a:t>
            </a:r>
            <a:r>
              <a:rPr lang="sv-SE" sz="2000" b="1" dirty="0"/>
              <a:t> problem</a:t>
            </a:r>
          </a:p>
        </p:txBody>
      </p:sp>
      <p:sp>
        <p:nvSpPr>
          <p:cNvPr id="9" name="TextBox 8">
            <a:extLst>
              <a:ext uri="{FF2B5EF4-FFF2-40B4-BE49-F238E27FC236}">
                <a16:creationId xmlns:a16="http://schemas.microsoft.com/office/drawing/2014/main" id="{1BBA122E-EB83-D6B9-1137-2FC334E66212}"/>
              </a:ext>
            </a:extLst>
          </p:cNvPr>
          <p:cNvSpPr txBox="1"/>
          <p:nvPr/>
        </p:nvSpPr>
        <p:spPr>
          <a:xfrm>
            <a:off x="5452444" y="5545817"/>
            <a:ext cx="6098689" cy="1118319"/>
          </a:xfrm>
          <a:prstGeom prst="rect">
            <a:avLst/>
          </a:prstGeom>
          <a:noFill/>
        </p:spPr>
        <p:txBody>
          <a:bodyPr wrap="square" rtlCol="0">
            <a:spAutoFit/>
          </a:bodyPr>
          <a:lstStyle/>
          <a:p>
            <a:r>
              <a:rPr lang="sv-SE" sz="1600" dirty="0"/>
              <a:t>Består av varierande antal levande delar. Varje del har </a:t>
            </a:r>
            <a:r>
              <a:rPr lang="sv-SE" sz="1867" b="1" dirty="0"/>
              <a:t>ömsesidiga beroende </a:t>
            </a:r>
            <a:r>
              <a:rPr lang="sv-SE" sz="1600" dirty="0"/>
              <a:t>till varandra och delarna kan samverka på flera sätt. </a:t>
            </a:r>
            <a:r>
              <a:rPr lang="sv-SE" sz="1600" b="1" dirty="0"/>
              <a:t>Resultat genom interaktion. Lärande en överlevnadsfråga.</a:t>
            </a:r>
          </a:p>
        </p:txBody>
      </p:sp>
      <p:sp>
        <p:nvSpPr>
          <p:cNvPr id="10" name="Speech Bubble: Oval 9">
            <a:extLst>
              <a:ext uri="{FF2B5EF4-FFF2-40B4-BE49-F238E27FC236}">
                <a16:creationId xmlns:a16="http://schemas.microsoft.com/office/drawing/2014/main" id="{210F7722-B6C3-A9D8-4C46-ED1AA3140CEA}"/>
              </a:ext>
            </a:extLst>
          </p:cNvPr>
          <p:cNvSpPr/>
          <p:nvPr/>
        </p:nvSpPr>
        <p:spPr>
          <a:xfrm>
            <a:off x="7203691" y="1322291"/>
            <a:ext cx="5008141" cy="1428404"/>
          </a:xfrm>
          <a:prstGeom prst="wedgeEllipseCallout">
            <a:avLst>
              <a:gd name="adj1" fmla="val 30192"/>
              <a:gd name="adj2" fmla="val 96572"/>
            </a:avLst>
          </a:prstGeom>
          <a:solidFill>
            <a:srgbClr val="EB8B0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2133" dirty="0">
                <a:latin typeface="Calibri" panose="020F0502020204030204" pitchFamily="34" charset="0"/>
              </a:rPr>
              <a:t>I komplexa system skapas inte resultatet genom </a:t>
            </a:r>
            <a:r>
              <a:rPr lang="sv-SE" sz="2133" i="1" dirty="0">
                <a:latin typeface="Calibri" panose="020F0502020204030204" pitchFamily="34" charset="0"/>
              </a:rPr>
              <a:t>addition</a:t>
            </a:r>
            <a:r>
              <a:rPr lang="sv-SE" sz="2133" dirty="0">
                <a:latin typeface="Calibri" panose="020F0502020204030204" pitchFamily="34" charset="0"/>
              </a:rPr>
              <a:t>, det skapas genom </a:t>
            </a:r>
            <a:r>
              <a:rPr lang="sv-SE" sz="2133" i="1" dirty="0">
                <a:latin typeface="Calibri" panose="020F0502020204030204" pitchFamily="34" charset="0"/>
              </a:rPr>
              <a:t>interaktion</a:t>
            </a:r>
            <a:r>
              <a:rPr lang="sv-SE" sz="2133" dirty="0">
                <a:latin typeface="Calibri" panose="020F0502020204030204" pitchFamily="34" charset="0"/>
              </a:rPr>
              <a:t>. </a:t>
            </a:r>
            <a:endParaRPr lang="sv-SE" sz="2133" dirty="0"/>
          </a:p>
        </p:txBody>
      </p:sp>
      <p:pic>
        <p:nvPicPr>
          <p:cNvPr id="12" name="Bild 11" descr="Upprepa kontur">
            <a:extLst>
              <a:ext uri="{FF2B5EF4-FFF2-40B4-BE49-F238E27FC236}">
                <a16:creationId xmlns:a16="http://schemas.microsoft.com/office/drawing/2014/main" id="{A481EAD4-9EAB-5B2C-511D-361659E587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86571" y="4719437"/>
            <a:ext cx="1660174" cy="1660174"/>
          </a:xfrm>
          <a:prstGeom prst="rect">
            <a:avLst/>
          </a:prstGeom>
        </p:spPr>
      </p:pic>
      <p:pic>
        <p:nvPicPr>
          <p:cNvPr id="13" name="Bild 12" descr="Klassrum kontur">
            <a:extLst>
              <a:ext uri="{FF2B5EF4-FFF2-40B4-BE49-F238E27FC236}">
                <a16:creationId xmlns:a16="http://schemas.microsoft.com/office/drawing/2014/main" id="{2CD62C51-5C1D-7CA2-1BA8-3356F119BA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4824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3">
            <a:extLst>
              <a:ext uri="{FF2B5EF4-FFF2-40B4-BE49-F238E27FC236}">
                <a16:creationId xmlns:a16="http://schemas.microsoft.com/office/drawing/2014/main" id="{5656A31C-E742-3623-A1A4-658B571DD7B8}"/>
              </a:ext>
            </a:extLst>
          </p:cNvPr>
          <p:cNvSpPr/>
          <p:nvPr/>
        </p:nvSpPr>
        <p:spPr>
          <a:xfrm>
            <a:off x="3500284" y="2268116"/>
            <a:ext cx="5191432" cy="1799303"/>
          </a:xfrm>
          <a:prstGeom prst="wedgeEllipseCallout">
            <a:avLst>
              <a:gd name="adj1" fmla="val 40407"/>
              <a:gd name="adj2" fmla="val 59316"/>
            </a:avLst>
          </a:prstGeom>
          <a:solidFill>
            <a:srgbClr val="EB8B0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3200" dirty="0"/>
              <a:t>Vad är ett team …?</a:t>
            </a:r>
          </a:p>
        </p:txBody>
      </p:sp>
      <p:pic>
        <p:nvPicPr>
          <p:cNvPr id="2" name="Bild 1" descr="Chatt kontur">
            <a:extLst>
              <a:ext uri="{FF2B5EF4-FFF2-40B4-BE49-F238E27FC236}">
                <a16:creationId xmlns:a16="http://schemas.microsoft.com/office/drawing/2014/main" id="{A9A5B06E-A605-FBD5-8241-341ABBFFD6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59911" y="-106018"/>
            <a:ext cx="724148" cy="724148"/>
          </a:xfrm>
          <a:prstGeom prst="rect">
            <a:avLst/>
          </a:prstGeom>
        </p:spPr>
      </p:pic>
    </p:spTree>
    <p:extLst>
      <p:ext uri="{BB962C8B-B14F-4D97-AF65-F5344CB8AC3E}">
        <p14:creationId xmlns:p14="http://schemas.microsoft.com/office/powerpoint/2010/main" val="2774047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E4B01F-D2D2-2472-96C1-2CD6AFD56430}"/>
              </a:ext>
            </a:extLst>
          </p:cNvPr>
          <p:cNvSpPr>
            <a:spLocks noGrp="1"/>
          </p:cNvSpPr>
          <p:nvPr>
            <p:ph type="title"/>
          </p:nvPr>
        </p:nvSpPr>
        <p:spPr/>
        <p:txBody>
          <a:bodyPr/>
          <a:lstStyle/>
          <a:p>
            <a:r>
              <a:rPr lang="sv-SE" dirty="0"/>
              <a:t>Grupp vs team</a:t>
            </a:r>
          </a:p>
        </p:txBody>
      </p:sp>
      <p:grpSp>
        <p:nvGrpSpPr>
          <p:cNvPr id="4" name="Group 14">
            <a:extLst>
              <a:ext uri="{FF2B5EF4-FFF2-40B4-BE49-F238E27FC236}">
                <a16:creationId xmlns:a16="http://schemas.microsoft.com/office/drawing/2014/main" id="{13410577-0E16-5A83-F6FD-EF49A17A13FB}"/>
              </a:ext>
            </a:extLst>
          </p:cNvPr>
          <p:cNvGrpSpPr/>
          <p:nvPr/>
        </p:nvGrpSpPr>
        <p:grpSpPr>
          <a:xfrm>
            <a:off x="1677882" y="1825625"/>
            <a:ext cx="3812756" cy="2860880"/>
            <a:chOff x="1564866" y="496963"/>
            <a:chExt cx="3812756" cy="2860880"/>
          </a:xfrm>
        </p:grpSpPr>
        <p:pic>
          <p:nvPicPr>
            <p:cNvPr id="5" name="Picture 4">
              <a:extLst>
                <a:ext uri="{FF2B5EF4-FFF2-40B4-BE49-F238E27FC236}">
                  <a16:creationId xmlns:a16="http://schemas.microsoft.com/office/drawing/2014/main" id="{09EAF9C6-5B73-5427-BA83-098247C83702}"/>
                </a:ext>
              </a:extLst>
            </p:cNvPr>
            <p:cNvPicPr>
              <a:picLocks noChangeAspect="1"/>
            </p:cNvPicPr>
            <p:nvPr/>
          </p:nvPicPr>
          <p:blipFill rotWithShape="1">
            <a:blip r:embed="rId3"/>
            <a:srcRect t="2563" r="1710"/>
            <a:stretch/>
          </p:blipFill>
          <p:spPr>
            <a:xfrm>
              <a:off x="1564866" y="496963"/>
              <a:ext cx="3812756" cy="2860880"/>
            </a:xfrm>
            <a:prstGeom prst="rect">
              <a:avLst/>
            </a:prstGeom>
          </p:spPr>
        </p:pic>
        <p:sp>
          <p:nvSpPr>
            <p:cNvPr id="6" name="Rectangle 12">
              <a:extLst>
                <a:ext uri="{FF2B5EF4-FFF2-40B4-BE49-F238E27FC236}">
                  <a16:creationId xmlns:a16="http://schemas.microsoft.com/office/drawing/2014/main" id="{B76C69DD-18D5-45A1-2EBE-1E8FA3FB1D50}"/>
                </a:ext>
              </a:extLst>
            </p:cNvPr>
            <p:cNvSpPr/>
            <p:nvPr/>
          </p:nvSpPr>
          <p:spPr>
            <a:xfrm>
              <a:off x="1740310" y="2340077"/>
              <a:ext cx="3396733" cy="491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 name="Group 15">
            <a:extLst>
              <a:ext uri="{FF2B5EF4-FFF2-40B4-BE49-F238E27FC236}">
                <a16:creationId xmlns:a16="http://schemas.microsoft.com/office/drawing/2014/main" id="{C9FDFDB5-BF56-4FBA-12DB-1A2693C5A360}"/>
              </a:ext>
            </a:extLst>
          </p:cNvPr>
          <p:cNvGrpSpPr/>
          <p:nvPr/>
        </p:nvGrpSpPr>
        <p:grpSpPr>
          <a:xfrm>
            <a:off x="6927396" y="1825625"/>
            <a:ext cx="3793315" cy="2860880"/>
            <a:chOff x="6814380" y="496963"/>
            <a:chExt cx="3793315" cy="2860880"/>
          </a:xfrm>
        </p:grpSpPr>
        <p:pic>
          <p:nvPicPr>
            <p:cNvPr id="8" name="Picture 6">
              <a:extLst>
                <a:ext uri="{FF2B5EF4-FFF2-40B4-BE49-F238E27FC236}">
                  <a16:creationId xmlns:a16="http://schemas.microsoft.com/office/drawing/2014/main" id="{6EA3C314-1D48-A7F6-DED3-9E2B2C958825}"/>
                </a:ext>
              </a:extLst>
            </p:cNvPr>
            <p:cNvPicPr>
              <a:picLocks noChangeAspect="1"/>
            </p:cNvPicPr>
            <p:nvPr/>
          </p:nvPicPr>
          <p:blipFill>
            <a:blip r:embed="rId4"/>
            <a:stretch>
              <a:fillRect/>
            </a:stretch>
          </p:blipFill>
          <p:spPr>
            <a:xfrm>
              <a:off x="6814380" y="496963"/>
              <a:ext cx="3793315" cy="2860880"/>
            </a:xfrm>
            <a:prstGeom prst="rect">
              <a:avLst/>
            </a:prstGeom>
          </p:spPr>
        </p:pic>
        <p:sp>
          <p:nvSpPr>
            <p:cNvPr id="9" name="Rectangle 13">
              <a:extLst>
                <a:ext uri="{FF2B5EF4-FFF2-40B4-BE49-F238E27FC236}">
                  <a16:creationId xmlns:a16="http://schemas.microsoft.com/office/drawing/2014/main" id="{C2181065-AD7D-392E-3165-C66CD63EFD3D}"/>
                </a:ext>
              </a:extLst>
            </p:cNvPr>
            <p:cNvSpPr/>
            <p:nvPr/>
          </p:nvSpPr>
          <p:spPr>
            <a:xfrm>
              <a:off x="7012670" y="2585883"/>
              <a:ext cx="3396733" cy="491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0" name="Bild 9" descr="Klassrum kontur">
            <a:extLst>
              <a:ext uri="{FF2B5EF4-FFF2-40B4-BE49-F238E27FC236}">
                <a16:creationId xmlns:a16="http://schemas.microsoft.com/office/drawing/2014/main" id="{81B0A5A3-3757-0025-89F4-916A6A7B02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40759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0A1690-5753-5E3B-FD30-5C5098BAA28C}"/>
              </a:ext>
            </a:extLst>
          </p:cNvPr>
          <p:cNvSpPr>
            <a:spLocks noGrp="1"/>
          </p:cNvSpPr>
          <p:nvPr>
            <p:ph type="title"/>
          </p:nvPr>
        </p:nvSpPr>
        <p:spPr/>
        <p:txBody>
          <a:bodyPr/>
          <a:lstStyle/>
          <a:p>
            <a:r>
              <a:rPr lang="sv-SE" dirty="0"/>
              <a:t>Ett team är …</a:t>
            </a:r>
          </a:p>
        </p:txBody>
      </p:sp>
      <p:sp>
        <p:nvSpPr>
          <p:cNvPr id="3" name="Platshållare för innehåll 2">
            <a:extLst>
              <a:ext uri="{FF2B5EF4-FFF2-40B4-BE49-F238E27FC236}">
                <a16:creationId xmlns:a16="http://schemas.microsoft.com/office/drawing/2014/main" id="{3269E5DF-2F01-25BA-914B-B8FFEEFD2359}"/>
              </a:ext>
            </a:extLst>
          </p:cNvPr>
          <p:cNvSpPr>
            <a:spLocks noGrp="1"/>
          </p:cNvSpPr>
          <p:nvPr>
            <p:ph idx="1"/>
          </p:nvPr>
        </p:nvSpPr>
        <p:spPr/>
        <p:txBody>
          <a:bodyPr/>
          <a:lstStyle/>
          <a:p>
            <a:pPr marL="0" indent="0">
              <a:lnSpc>
                <a:spcPct val="100000"/>
              </a:lnSpc>
              <a:buNone/>
            </a:pPr>
            <a:r>
              <a:rPr lang="sv-SE" sz="2800" i="1" dirty="0"/>
              <a:t>"Ett team är en typ av grupp som är sammansatt av </a:t>
            </a:r>
            <a:r>
              <a:rPr lang="sv-SE" sz="2800" b="1" i="1" dirty="0"/>
              <a:t>medlemmar som är beroende av varandra</a:t>
            </a:r>
            <a:r>
              <a:rPr lang="sv-SE" sz="2800" i="1" dirty="0"/>
              <a:t>, som </a:t>
            </a:r>
            <a:r>
              <a:rPr lang="sv-SE" sz="2800" b="1" i="1" dirty="0"/>
              <a:t>delar gemensamma mål</a:t>
            </a:r>
            <a:r>
              <a:rPr lang="sv-SE" sz="2800" i="1" dirty="0"/>
              <a:t> och som måste </a:t>
            </a:r>
            <a:r>
              <a:rPr lang="sv-SE" sz="2800" b="1" i="1" dirty="0"/>
              <a:t>samordna sina aktiviteter</a:t>
            </a:r>
            <a:r>
              <a:rPr lang="sv-SE" sz="2800" i="1" dirty="0"/>
              <a:t> för att uppnå dessa mål. Teammedlemmarna måste </a:t>
            </a:r>
            <a:r>
              <a:rPr lang="sv-SE" sz="2800" b="1" i="1" dirty="0"/>
              <a:t>arbeta kollektivt </a:t>
            </a:r>
            <a:r>
              <a:rPr lang="sv-SE" sz="2800" i="1" dirty="0"/>
              <a:t>för att uppnå sina mål.” </a:t>
            </a:r>
          </a:p>
          <a:p>
            <a:pPr marL="0" indent="0">
              <a:lnSpc>
                <a:spcPct val="100000"/>
              </a:lnSpc>
              <a:buNone/>
            </a:pPr>
            <a:br>
              <a:rPr lang="sv-SE" dirty="0"/>
            </a:br>
            <a:r>
              <a:rPr lang="sv-SE" dirty="0"/>
              <a:t>– Susan E. </a:t>
            </a:r>
            <a:r>
              <a:rPr lang="sv-SE" dirty="0" err="1"/>
              <a:t>Kogler</a:t>
            </a:r>
            <a:r>
              <a:rPr lang="sv-SE" dirty="0"/>
              <a:t> Hill i </a:t>
            </a:r>
            <a:r>
              <a:rPr lang="sv-SE" i="1" dirty="0" err="1"/>
              <a:t>Leadership</a:t>
            </a:r>
            <a:r>
              <a:rPr lang="sv-SE" i="1" dirty="0"/>
              <a:t>, Peter G. </a:t>
            </a:r>
            <a:r>
              <a:rPr lang="sv-SE" i="1" dirty="0" err="1"/>
              <a:t>Northouse</a:t>
            </a:r>
            <a:r>
              <a:rPr lang="sv-SE" i="1" dirty="0"/>
              <a:t> </a:t>
            </a:r>
            <a:r>
              <a:rPr lang="sv-SE" dirty="0"/>
              <a:t>(2018)</a:t>
            </a:r>
          </a:p>
          <a:p>
            <a:endParaRPr lang="sv-SE" dirty="0"/>
          </a:p>
        </p:txBody>
      </p:sp>
      <p:pic>
        <p:nvPicPr>
          <p:cNvPr id="4" name="Bild 3" descr="Klassrum kontur">
            <a:extLst>
              <a:ext uri="{FF2B5EF4-FFF2-40B4-BE49-F238E27FC236}">
                <a16:creationId xmlns:a16="http://schemas.microsoft.com/office/drawing/2014/main" id="{CAA68A92-C8A8-EE3A-A951-E713104889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65873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42A86-F579-20C2-EBF8-593D579192F3}"/>
              </a:ext>
            </a:extLst>
          </p:cNvPr>
          <p:cNvSpPr>
            <a:spLocks noGrp="1"/>
          </p:cNvSpPr>
          <p:nvPr>
            <p:ph type="title"/>
          </p:nvPr>
        </p:nvSpPr>
        <p:spPr/>
        <p:txBody>
          <a:bodyPr/>
          <a:lstStyle/>
          <a:p>
            <a:r>
              <a:rPr lang="sv-SE" dirty="0"/>
              <a:t>Boken</a:t>
            </a:r>
          </a:p>
        </p:txBody>
      </p:sp>
      <p:sp>
        <p:nvSpPr>
          <p:cNvPr id="3" name="Platshållare för innehåll 2">
            <a:extLst>
              <a:ext uri="{FF2B5EF4-FFF2-40B4-BE49-F238E27FC236}">
                <a16:creationId xmlns:a16="http://schemas.microsoft.com/office/drawing/2014/main" id="{B060C6D8-74CB-C752-C3C7-06DA950FB555}"/>
              </a:ext>
            </a:extLst>
          </p:cNvPr>
          <p:cNvSpPr>
            <a:spLocks noGrp="1"/>
          </p:cNvSpPr>
          <p:nvPr>
            <p:ph idx="1"/>
          </p:nvPr>
        </p:nvSpPr>
        <p:spPr>
          <a:xfrm>
            <a:off x="838200" y="1825625"/>
            <a:ext cx="6712527" cy="4351338"/>
          </a:xfrm>
        </p:spPr>
        <p:txBody>
          <a:bodyPr>
            <a:normAutofit fontScale="92500" lnSpcReduction="20000"/>
          </a:bodyPr>
          <a:lstStyle/>
          <a:p>
            <a:r>
              <a:rPr lang="sv-SE" dirty="0"/>
              <a:t>I </a:t>
            </a:r>
            <a:r>
              <a:rPr lang="sv-SE" i="1" dirty="0"/>
              <a:t>Tänka Göra-Effekten </a:t>
            </a:r>
            <a:r>
              <a:rPr lang="sv-SE" dirty="0"/>
              <a:t>får du ta del av teorier, tankesätt och praktiska tips om förändring, utveckling och samarbete från några av de främsta forskarna och tänkarna i modern tid. Boken går bortom metoder och verktyg och visar hur du skapar genomgripande och långsiktiga resultat genom att förändra både ditt tankesätt och organisationens arbetssätt.</a:t>
            </a:r>
          </a:p>
          <a:p>
            <a:r>
              <a:rPr lang="sv-SE" dirty="0"/>
              <a:t>Boken uppmuntrar dig att se organisationen som en trädgård i stället för en maskin. En plats där förändring sker genom tillit, samarbete och nyfikenhet – inte genom instruktioner.</a:t>
            </a:r>
          </a:p>
        </p:txBody>
      </p:sp>
      <p:pic>
        <p:nvPicPr>
          <p:cNvPr id="4" name="Bild 3" descr="Information kontur">
            <a:extLst>
              <a:ext uri="{FF2B5EF4-FFF2-40B4-BE49-F238E27FC236}">
                <a16:creationId xmlns:a16="http://schemas.microsoft.com/office/drawing/2014/main" id="{E7569C06-3C82-5931-F58D-AD71695D7D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5" name="Bildobjekt 4">
            <a:extLst>
              <a:ext uri="{FF2B5EF4-FFF2-40B4-BE49-F238E27FC236}">
                <a16:creationId xmlns:a16="http://schemas.microsoft.com/office/drawing/2014/main" id="{BA598E6E-E4ED-924E-72AD-A02A32DD0F2A}"/>
              </a:ext>
            </a:extLst>
          </p:cNvPr>
          <p:cNvPicPr>
            <a:picLocks noChangeAspect="1"/>
          </p:cNvPicPr>
          <p:nvPr/>
        </p:nvPicPr>
        <p:blipFill>
          <a:blip r:embed="rId5"/>
          <a:stretch>
            <a:fillRect/>
          </a:stretch>
        </p:blipFill>
        <p:spPr>
          <a:xfrm>
            <a:off x="8334413" y="1262113"/>
            <a:ext cx="3190912" cy="5025686"/>
          </a:xfrm>
          <a:prstGeom prst="rect">
            <a:avLst/>
          </a:prstGeom>
        </p:spPr>
      </p:pic>
    </p:spTree>
    <p:extLst>
      <p:ext uri="{BB962C8B-B14F-4D97-AF65-F5344CB8AC3E}">
        <p14:creationId xmlns:p14="http://schemas.microsoft.com/office/powerpoint/2010/main" val="809462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305D3-32B5-FE95-1669-D0BFD7CB2505}"/>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8CCE6A9F-45A8-4DF8-BE31-368087A91669}"/>
              </a:ext>
            </a:extLst>
          </p:cNvPr>
          <p:cNvPicPr>
            <a:picLocks noGrp="1" noRot="1" noChangeAspect="1" noMove="1" noResize="1" noEditPoints="1" noAdjustHandles="1" noChangeArrowheads="1" noChangeShapeType="1" noCrop="1"/>
          </p:cNvPicPr>
          <p:nvPr/>
        </p:nvPicPr>
        <p:blipFill>
          <a:blip r:embed="rId3"/>
          <a:stretch>
            <a:fillRect/>
          </a:stretch>
        </p:blipFill>
        <p:spPr>
          <a:xfrm>
            <a:off x="3135086" y="436032"/>
            <a:ext cx="5786845" cy="5849491"/>
          </a:xfrm>
          <a:prstGeom prst="rect">
            <a:avLst/>
          </a:prstGeom>
        </p:spPr>
      </p:pic>
      <p:pic>
        <p:nvPicPr>
          <p:cNvPr id="2" name="Bild 1" descr="Klassrum kontur">
            <a:extLst>
              <a:ext uri="{FF2B5EF4-FFF2-40B4-BE49-F238E27FC236}">
                <a16:creationId xmlns:a16="http://schemas.microsoft.com/office/drawing/2014/main" id="{B9667451-4CA3-2240-DA9E-DC60370273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99826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6E1490-56AF-072D-504E-91E52300B8AD}"/>
              </a:ext>
            </a:extLst>
          </p:cNvPr>
          <p:cNvSpPr>
            <a:spLocks noGrp="1"/>
          </p:cNvSpPr>
          <p:nvPr>
            <p:ph type="title"/>
          </p:nvPr>
        </p:nvSpPr>
        <p:spPr/>
        <p:txBody>
          <a:bodyPr/>
          <a:lstStyle/>
          <a:p>
            <a:r>
              <a:rPr lang="sv-SE" dirty="0"/>
              <a:t>Åtta kännetecken på ett presterande team </a:t>
            </a:r>
          </a:p>
        </p:txBody>
      </p:sp>
      <p:sp>
        <p:nvSpPr>
          <p:cNvPr id="3" name="Platshållare för innehåll 2">
            <a:extLst>
              <a:ext uri="{FF2B5EF4-FFF2-40B4-BE49-F238E27FC236}">
                <a16:creationId xmlns:a16="http://schemas.microsoft.com/office/drawing/2014/main" id="{F0C7A4BC-63BF-3A9D-C67E-643625DF86F4}"/>
              </a:ext>
            </a:extLst>
          </p:cNvPr>
          <p:cNvSpPr>
            <a:spLocks noGrp="1"/>
          </p:cNvSpPr>
          <p:nvPr>
            <p:ph idx="1"/>
          </p:nvPr>
        </p:nvSpPr>
        <p:spPr/>
        <p:txBody>
          <a:bodyPr>
            <a:normAutofit fontScale="92500" lnSpcReduction="10000"/>
          </a:bodyPr>
          <a:lstStyle/>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Tydlig, klar och gemensam målbild</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Alla teammedlemmar har samma tolkningar av teamets uppgift, syfte och mål. </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Gemensamt ansvarstagande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Alla teammedlemmar känner ansvar för att nå teamets mål. De arbetar engagerat, ömsesidigt, stödjande och med en klar vilja att hjälpas åt.</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Stödjande ledarskap</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Ledare skapar delaktighet och medansvar och uppmuntrar självorganisering.</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Öppen och intensiv kommunikation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Teamets medlemmar kommunicerar med varandra på ett öppet, ärligt, förtroendefullt och intensivt sätt. De har förmåga att fråga, lyssna och svara.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Framtidsriktning och förändringsvillighet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Teammedlemmarna tänker framåt och är proaktiva.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Uppgiftsfokusering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 koncentrerar sig på att få uppgiften gjord och följer hela tiden utfallet av leveransen.</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Goda individuella prestationer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 "lyfter" de individuella prestationerna.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Snabbt agerande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Inga "långbänkar" och kort tid mellan tanke och handling.</a:t>
            </a:r>
          </a:p>
        </p:txBody>
      </p:sp>
      <p:sp>
        <p:nvSpPr>
          <p:cNvPr id="4" name="Rectangle 5">
            <a:extLst>
              <a:ext uri="{FF2B5EF4-FFF2-40B4-BE49-F238E27FC236}">
                <a16:creationId xmlns:a16="http://schemas.microsoft.com/office/drawing/2014/main" id="{AA231161-58EE-9CF1-0E55-C56AA5D61559}"/>
              </a:ext>
            </a:extLst>
          </p:cNvPr>
          <p:cNvSpPr/>
          <p:nvPr/>
        </p:nvSpPr>
        <p:spPr>
          <a:xfrm>
            <a:off x="929770" y="6196484"/>
            <a:ext cx="3730508" cy="230832"/>
          </a:xfrm>
          <a:prstGeom prst="rect">
            <a:avLst/>
          </a:prstGeom>
        </p:spPr>
        <p:txBody>
          <a:bodyPr wrap="none">
            <a:spAutoFit/>
          </a:bodyPr>
          <a:lstStyle/>
          <a:p>
            <a:r>
              <a:rPr lang="sv-SE" sz="900" i="1" dirty="0"/>
              <a:t>Buchholz, S. &amp; Roth, T. (1987) Creating the </a:t>
            </a:r>
            <a:r>
              <a:rPr lang="sv-SE" sz="900" i="1" dirty="0" err="1"/>
              <a:t>High</a:t>
            </a:r>
            <a:r>
              <a:rPr lang="sv-SE" sz="900" i="1" dirty="0"/>
              <a:t> </a:t>
            </a:r>
            <a:r>
              <a:rPr lang="sv-SE" sz="900" i="1" dirty="0" err="1"/>
              <a:t>Performance</a:t>
            </a:r>
            <a:r>
              <a:rPr lang="sv-SE" sz="900" i="1" dirty="0"/>
              <a:t> Team.</a:t>
            </a:r>
          </a:p>
        </p:txBody>
      </p:sp>
      <p:pic>
        <p:nvPicPr>
          <p:cNvPr id="5" name="Bild 4" descr="Klassrum kontur">
            <a:extLst>
              <a:ext uri="{FF2B5EF4-FFF2-40B4-BE49-F238E27FC236}">
                <a16:creationId xmlns:a16="http://schemas.microsoft.com/office/drawing/2014/main" id="{BC5DECCC-38D8-55FB-BE2F-0EA429C912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06871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AA7225-749E-F549-1D7A-77A5849A6DC9}"/>
              </a:ext>
            </a:extLst>
          </p:cNvPr>
          <p:cNvSpPr>
            <a:spLocks noGrp="1"/>
          </p:cNvSpPr>
          <p:nvPr>
            <p:ph type="title"/>
          </p:nvPr>
        </p:nvSpPr>
        <p:spPr/>
        <p:txBody>
          <a:bodyPr/>
          <a:lstStyle/>
          <a:p>
            <a:r>
              <a:rPr lang="sv-SE" dirty="0"/>
              <a:t>Teamets utvecklingsstadier enligt </a:t>
            </a:r>
            <a:r>
              <a:rPr lang="sv-SE" dirty="0" err="1"/>
              <a:t>Wheelan</a:t>
            </a:r>
            <a:endParaRPr lang="sv-SE" dirty="0"/>
          </a:p>
        </p:txBody>
      </p:sp>
      <p:graphicFrame>
        <p:nvGraphicFramePr>
          <p:cNvPr id="4" name="Diagram 3">
            <a:extLst>
              <a:ext uri="{FF2B5EF4-FFF2-40B4-BE49-F238E27FC236}">
                <a16:creationId xmlns:a16="http://schemas.microsoft.com/office/drawing/2014/main" id="{456C3D3D-512E-3A81-1DF8-71372216846A}"/>
              </a:ext>
            </a:extLst>
          </p:cNvPr>
          <p:cNvGraphicFramePr/>
          <p:nvPr>
            <p:extLst>
              <p:ext uri="{D42A27DB-BD31-4B8C-83A1-F6EECF244321}">
                <p14:modId xmlns:p14="http://schemas.microsoft.com/office/powerpoint/2010/main" val="167564587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 2" descr="Klassrum kontur">
            <a:extLst>
              <a:ext uri="{FF2B5EF4-FFF2-40B4-BE49-F238E27FC236}">
                <a16:creationId xmlns:a16="http://schemas.microsoft.com/office/drawing/2014/main" id="{71AAF791-A1AC-1938-4C89-123A76B1A5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798706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C9035F-FF5C-79D5-4440-3BF2277002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6B59F2E8-47DB-18FF-F179-46F9EFB6F39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Nuläge - Nyläge</a:t>
            </a:r>
          </a:p>
        </p:txBody>
      </p:sp>
      <p:sp>
        <p:nvSpPr>
          <p:cNvPr id="5" name="Platshållare för text 4">
            <a:extLst>
              <a:ext uri="{FF2B5EF4-FFF2-40B4-BE49-F238E27FC236}">
                <a16:creationId xmlns:a16="http://schemas.microsoft.com/office/drawing/2014/main" id="{DF423325-1348-BCE3-79B3-EDABB8E66D30}"/>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Grupp till team</a:t>
            </a:r>
          </a:p>
        </p:txBody>
      </p:sp>
    </p:spTree>
    <p:extLst>
      <p:ext uri="{BB962C8B-B14F-4D97-AF65-F5344CB8AC3E}">
        <p14:creationId xmlns:p14="http://schemas.microsoft.com/office/powerpoint/2010/main" val="4254978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B81BDCD6-5EA0-CC69-DDB0-5E3E67931A6D}"/>
              </a:ext>
            </a:extLst>
          </p:cNvPr>
          <p:cNvSpPr txBox="1"/>
          <p:nvPr/>
        </p:nvSpPr>
        <p:spPr>
          <a:xfrm>
            <a:off x="7929795" y="2078377"/>
            <a:ext cx="742511" cy="369332"/>
          </a:xfrm>
          <a:prstGeom prst="rect">
            <a:avLst/>
          </a:prstGeom>
          <a:noFill/>
        </p:spPr>
        <p:txBody>
          <a:bodyPr wrap="none" rtlCol="0">
            <a:spAutoFit/>
          </a:bodyPr>
          <a:lstStyle/>
          <a:p>
            <a:r>
              <a:rPr lang="sv-SE" dirty="0"/>
              <a:t>TEAM</a:t>
            </a:r>
          </a:p>
        </p:txBody>
      </p:sp>
      <p:sp>
        <p:nvSpPr>
          <p:cNvPr id="5" name="TextBox 7">
            <a:extLst>
              <a:ext uri="{FF2B5EF4-FFF2-40B4-BE49-F238E27FC236}">
                <a16:creationId xmlns:a16="http://schemas.microsoft.com/office/drawing/2014/main" id="{5222E22F-79D1-70E4-FB91-2EA7676BA1E3}"/>
              </a:ext>
            </a:extLst>
          </p:cNvPr>
          <p:cNvSpPr txBox="1"/>
          <p:nvPr/>
        </p:nvSpPr>
        <p:spPr>
          <a:xfrm>
            <a:off x="1837722" y="4923677"/>
            <a:ext cx="910827" cy="369332"/>
          </a:xfrm>
          <a:prstGeom prst="rect">
            <a:avLst/>
          </a:prstGeom>
          <a:noFill/>
        </p:spPr>
        <p:txBody>
          <a:bodyPr wrap="none" rtlCol="0">
            <a:spAutoFit/>
          </a:bodyPr>
          <a:lstStyle/>
          <a:p>
            <a:r>
              <a:rPr lang="sv-SE" dirty="0"/>
              <a:t>GRUPP</a:t>
            </a:r>
          </a:p>
        </p:txBody>
      </p:sp>
      <p:sp>
        <p:nvSpPr>
          <p:cNvPr id="6" name="Freeform 11">
            <a:extLst>
              <a:ext uri="{FF2B5EF4-FFF2-40B4-BE49-F238E27FC236}">
                <a16:creationId xmlns:a16="http://schemas.microsoft.com/office/drawing/2014/main" id="{62F675D7-02F7-7F3D-DA95-190814543FEE}"/>
              </a:ext>
            </a:extLst>
          </p:cNvPr>
          <p:cNvSpPr/>
          <p:nvPr/>
        </p:nvSpPr>
        <p:spPr>
          <a:xfrm>
            <a:off x="2693612" y="2616200"/>
            <a:ext cx="4850188" cy="2307477"/>
          </a:xfrm>
          <a:custGeom>
            <a:avLst/>
            <a:gdLst>
              <a:gd name="connsiteX0" fmla="*/ 0 w 4186083"/>
              <a:gd name="connsiteY0" fmla="*/ 2474949 h 2474949"/>
              <a:gd name="connsiteX1" fmla="*/ 286603 w 4186083"/>
              <a:gd name="connsiteY1" fmla="*/ 1881271 h 2474949"/>
              <a:gd name="connsiteX2" fmla="*/ 921223 w 4186083"/>
              <a:gd name="connsiteY2" fmla="*/ 2154226 h 2474949"/>
              <a:gd name="connsiteX3" fmla="*/ 1392071 w 4186083"/>
              <a:gd name="connsiteY3" fmla="*/ 1956334 h 2474949"/>
              <a:gd name="connsiteX4" fmla="*/ 1050877 w 4186083"/>
              <a:gd name="connsiteY4" fmla="*/ 1540077 h 2474949"/>
              <a:gd name="connsiteX5" fmla="*/ 1385247 w 4186083"/>
              <a:gd name="connsiteY5" fmla="*/ 1335361 h 2474949"/>
              <a:gd name="connsiteX6" fmla="*/ 1815152 w 4186083"/>
              <a:gd name="connsiteY6" fmla="*/ 1355832 h 2474949"/>
              <a:gd name="connsiteX7" fmla="*/ 2449773 w 4186083"/>
              <a:gd name="connsiteY7" fmla="*/ 1642435 h 2474949"/>
              <a:gd name="connsiteX8" fmla="*/ 2599898 w 4186083"/>
              <a:gd name="connsiteY8" fmla="*/ 1485486 h 2474949"/>
              <a:gd name="connsiteX9" fmla="*/ 2347415 w 4186083"/>
              <a:gd name="connsiteY9" fmla="*/ 1233002 h 2474949"/>
              <a:gd name="connsiteX10" fmla="*/ 1937982 w 4186083"/>
              <a:gd name="connsiteY10" fmla="*/ 912280 h 2474949"/>
              <a:gd name="connsiteX11" fmla="*/ 2047164 w 4186083"/>
              <a:gd name="connsiteY11" fmla="*/ 652973 h 2474949"/>
              <a:gd name="connsiteX12" fmla="*/ 2518012 w 4186083"/>
              <a:gd name="connsiteY12" fmla="*/ 693916 h 2474949"/>
              <a:gd name="connsiteX13" fmla="*/ 2995683 w 4186083"/>
              <a:gd name="connsiteY13" fmla="*/ 830393 h 2474949"/>
              <a:gd name="connsiteX14" fmla="*/ 3309582 w 4186083"/>
              <a:gd name="connsiteY14" fmla="*/ 912280 h 2474949"/>
              <a:gd name="connsiteX15" fmla="*/ 3405116 w 4186083"/>
              <a:gd name="connsiteY15" fmla="*/ 652973 h 2474949"/>
              <a:gd name="connsiteX16" fmla="*/ 3261815 w 4186083"/>
              <a:gd name="connsiteY16" fmla="*/ 434608 h 2474949"/>
              <a:gd name="connsiteX17" fmla="*/ 3104865 w 4186083"/>
              <a:gd name="connsiteY17" fmla="*/ 188949 h 2474949"/>
              <a:gd name="connsiteX18" fmla="*/ 3466531 w 4186083"/>
              <a:gd name="connsiteY18" fmla="*/ 100238 h 2474949"/>
              <a:gd name="connsiteX19" fmla="*/ 3951026 w 4186083"/>
              <a:gd name="connsiteY19" fmla="*/ 236716 h 2474949"/>
              <a:gd name="connsiteX20" fmla="*/ 4169391 w 4186083"/>
              <a:gd name="connsiteY20" fmla="*/ 18352 h 2474949"/>
              <a:gd name="connsiteX21" fmla="*/ 4169391 w 4186083"/>
              <a:gd name="connsiteY21" fmla="*/ 11528 h 2474949"/>
              <a:gd name="connsiteX22" fmla="*/ 4155743 w 4186083"/>
              <a:gd name="connsiteY22" fmla="*/ 11528 h 247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86083" h="2474949">
                <a:moveTo>
                  <a:pt x="0" y="2474949"/>
                </a:moveTo>
                <a:cubicBezTo>
                  <a:pt x="66533" y="2204837"/>
                  <a:pt x="133066" y="1934725"/>
                  <a:pt x="286603" y="1881271"/>
                </a:cubicBezTo>
                <a:cubicBezTo>
                  <a:pt x="440140" y="1827817"/>
                  <a:pt x="736978" y="2141715"/>
                  <a:pt x="921223" y="2154226"/>
                </a:cubicBezTo>
                <a:cubicBezTo>
                  <a:pt x="1105468" y="2166736"/>
                  <a:pt x="1370462" y="2058692"/>
                  <a:pt x="1392071" y="1956334"/>
                </a:cubicBezTo>
                <a:cubicBezTo>
                  <a:pt x="1413680" y="1853976"/>
                  <a:pt x="1052014" y="1643572"/>
                  <a:pt x="1050877" y="1540077"/>
                </a:cubicBezTo>
                <a:cubicBezTo>
                  <a:pt x="1049740" y="1436582"/>
                  <a:pt x="1257868" y="1366068"/>
                  <a:pt x="1385247" y="1335361"/>
                </a:cubicBezTo>
                <a:cubicBezTo>
                  <a:pt x="1512626" y="1304654"/>
                  <a:pt x="1637731" y="1304653"/>
                  <a:pt x="1815152" y="1355832"/>
                </a:cubicBezTo>
                <a:cubicBezTo>
                  <a:pt x="1992573" y="1407011"/>
                  <a:pt x="2318982" y="1620826"/>
                  <a:pt x="2449773" y="1642435"/>
                </a:cubicBezTo>
                <a:cubicBezTo>
                  <a:pt x="2580564" y="1664044"/>
                  <a:pt x="2616958" y="1553725"/>
                  <a:pt x="2599898" y="1485486"/>
                </a:cubicBezTo>
                <a:cubicBezTo>
                  <a:pt x="2582838" y="1417247"/>
                  <a:pt x="2457734" y="1328536"/>
                  <a:pt x="2347415" y="1233002"/>
                </a:cubicBezTo>
                <a:cubicBezTo>
                  <a:pt x="2237096" y="1137468"/>
                  <a:pt x="1988024" y="1008951"/>
                  <a:pt x="1937982" y="912280"/>
                </a:cubicBezTo>
                <a:cubicBezTo>
                  <a:pt x="1887940" y="815609"/>
                  <a:pt x="1950492" y="689367"/>
                  <a:pt x="2047164" y="652973"/>
                </a:cubicBezTo>
                <a:cubicBezTo>
                  <a:pt x="2143836" y="616579"/>
                  <a:pt x="2359926" y="664346"/>
                  <a:pt x="2518012" y="693916"/>
                </a:cubicBezTo>
                <a:cubicBezTo>
                  <a:pt x="2676098" y="723486"/>
                  <a:pt x="2863755" y="793999"/>
                  <a:pt x="2995683" y="830393"/>
                </a:cubicBezTo>
                <a:cubicBezTo>
                  <a:pt x="3127611" y="866787"/>
                  <a:pt x="3241343" y="941850"/>
                  <a:pt x="3309582" y="912280"/>
                </a:cubicBezTo>
                <a:cubicBezTo>
                  <a:pt x="3377821" y="882710"/>
                  <a:pt x="3413077" y="732585"/>
                  <a:pt x="3405116" y="652973"/>
                </a:cubicBezTo>
                <a:cubicBezTo>
                  <a:pt x="3397155" y="573361"/>
                  <a:pt x="3311857" y="511945"/>
                  <a:pt x="3261815" y="434608"/>
                </a:cubicBezTo>
                <a:cubicBezTo>
                  <a:pt x="3211773" y="357271"/>
                  <a:pt x="3070746" y="244677"/>
                  <a:pt x="3104865" y="188949"/>
                </a:cubicBezTo>
                <a:cubicBezTo>
                  <a:pt x="3138984" y="133221"/>
                  <a:pt x="3325504" y="92277"/>
                  <a:pt x="3466531" y="100238"/>
                </a:cubicBezTo>
                <a:cubicBezTo>
                  <a:pt x="3607558" y="108199"/>
                  <a:pt x="3833883" y="250364"/>
                  <a:pt x="3951026" y="236716"/>
                </a:cubicBezTo>
                <a:cubicBezTo>
                  <a:pt x="4068169" y="223068"/>
                  <a:pt x="4132997" y="55883"/>
                  <a:pt x="4169391" y="18352"/>
                </a:cubicBezTo>
                <a:cubicBezTo>
                  <a:pt x="4205785" y="-19179"/>
                  <a:pt x="4171666" y="12665"/>
                  <a:pt x="4169391" y="11528"/>
                </a:cubicBezTo>
                <a:cubicBezTo>
                  <a:pt x="4167116" y="10391"/>
                  <a:pt x="4161429" y="10959"/>
                  <a:pt x="4155743" y="1152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Box 12">
            <a:extLst>
              <a:ext uri="{FF2B5EF4-FFF2-40B4-BE49-F238E27FC236}">
                <a16:creationId xmlns:a16="http://schemas.microsoft.com/office/drawing/2014/main" id="{F0769269-6A61-00F2-4D07-DD492F1FAFF3}"/>
              </a:ext>
            </a:extLst>
          </p:cNvPr>
          <p:cNvSpPr txBox="1"/>
          <p:nvPr/>
        </p:nvSpPr>
        <p:spPr>
          <a:xfrm>
            <a:off x="1705762" y="5699321"/>
            <a:ext cx="1174745" cy="461665"/>
          </a:xfrm>
          <a:prstGeom prst="rect">
            <a:avLst/>
          </a:prstGeom>
          <a:noFill/>
        </p:spPr>
        <p:txBody>
          <a:bodyPr wrap="none" rtlCol="0">
            <a:spAutoFit/>
          </a:bodyPr>
          <a:lstStyle/>
          <a:p>
            <a:r>
              <a:rPr lang="sv-SE" sz="2400" b="1" i="1" dirty="0"/>
              <a:t>Nuläge</a:t>
            </a:r>
            <a:endParaRPr lang="sv-SE" b="1" i="1" dirty="0"/>
          </a:p>
        </p:txBody>
      </p:sp>
      <p:sp>
        <p:nvSpPr>
          <p:cNvPr id="8" name="TextBox 13">
            <a:extLst>
              <a:ext uri="{FF2B5EF4-FFF2-40B4-BE49-F238E27FC236}">
                <a16:creationId xmlns:a16="http://schemas.microsoft.com/office/drawing/2014/main" id="{48429926-16D1-465B-6A10-3DFD85DD3BBD}"/>
              </a:ext>
            </a:extLst>
          </p:cNvPr>
          <p:cNvSpPr txBox="1"/>
          <p:nvPr/>
        </p:nvSpPr>
        <p:spPr>
          <a:xfrm>
            <a:off x="8736015" y="1151492"/>
            <a:ext cx="1144865" cy="461665"/>
          </a:xfrm>
          <a:prstGeom prst="rect">
            <a:avLst/>
          </a:prstGeom>
          <a:noFill/>
        </p:spPr>
        <p:txBody>
          <a:bodyPr wrap="none" rtlCol="0">
            <a:spAutoFit/>
          </a:bodyPr>
          <a:lstStyle/>
          <a:p>
            <a:r>
              <a:rPr lang="sv-SE" sz="2400" b="1" i="1" dirty="0"/>
              <a:t>Nyläge</a:t>
            </a:r>
            <a:endParaRPr lang="sv-SE" b="1" i="1" dirty="0"/>
          </a:p>
        </p:txBody>
      </p:sp>
      <p:pic>
        <p:nvPicPr>
          <p:cNvPr id="2" name="Bild 1" descr="Klotter kontur">
            <a:extLst>
              <a:ext uri="{FF2B5EF4-FFF2-40B4-BE49-F238E27FC236}">
                <a16:creationId xmlns:a16="http://schemas.microsoft.com/office/drawing/2014/main" id="{FA813754-3455-D031-4A8A-F19AFB0294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722" y="54422"/>
            <a:ext cx="484149" cy="484149"/>
          </a:xfrm>
          <a:prstGeom prst="rect">
            <a:avLst/>
          </a:prstGeom>
        </p:spPr>
      </p:pic>
      <p:pic>
        <p:nvPicPr>
          <p:cNvPr id="3" name="Bild 2" descr="Tanke kontur">
            <a:extLst>
              <a:ext uri="{FF2B5EF4-FFF2-40B4-BE49-F238E27FC236}">
                <a16:creationId xmlns:a16="http://schemas.microsoft.com/office/drawing/2014/main" id="{59B2E012-5C46-374B-303C-CADB9E9999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9621" y="60349"/>
            <a:ext cx="478222" cy="478222"/>
          </a:xfrm>
          <a:prstGeom prst="rect">
            <a:avLst/>
          </a:prstGeom>
        </p:spPr>
      </p:pic>
      <p:pic>
        <p:nvPicPr>
          <p:cNvPr id="9" name="Bild 8" descr="Chatt kontur">
            <a:extLst>
              <a:ext uri="{FF2B5EF4-FFF2-40B4-BE49-F238E27FC236}">
                <a16:creationId xmlns:a16="http://schemas.microsoft.com/office/drawing/2014/main" id="{B03F0FA0-3FD5-7307-000F-2384748416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0421" y="-64571"/>
            <a:ext cx="722134" cy="722134"/>
          </a:xfrm>
          <a:prstGeom prst="rect">
            <a:avLst/>
          </a:prstGeom>
        </p:spPr>
      </p:pic>
      <p:sp>
        <p:nvSpPr>
          <p:cNvPr id="12" name="Pratbubbla: oval 11">
            <a:extLst>
              <a:ext uri="{FF2B5EF4-FFF2-40B4-BE49-F238E27FC236}">
                <a16:creationId xmlns:a16="http://schemas.microsoft.com/office/drawing/2014/main" id="{873D9064-DF6A-2C0F-4545-4A0187ADB9AA}"/>
              </a:ext>
            </a:extLst>
          </p:cNvPr>
          <p:cNvSpPr/>
          <p:nvPr/>
        </p:nvSpPr>
        <p:spPr>
          <a:xfrm>
            <a:off x="9394495" y="1973555"/>
            <a:ext cx="2686695" cy="757649"/>
          </a:xfrm>
          <a:prstGeom prst="wedgeEllipseCallout">
            <a:avLst>
              <a:gd name="adj1" fmla="val 31772"/>
              <a:gd name="adj2" fmla="val -73775"/>
            </a:avLst>
          </a:prstGeom>
          <a:solidFill>
            <a:srgbClr val="EB8B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Hur känns det att vara ett team?</a:t>
            </a:r>
          </a:p>
        </p:txBody>
      </p:sp>
      <p:sp>
        <p:nvSpPr>
          <p:cNvPr id="13" name="Pratbubbla: oval 12">
            <a:extLst>
              <a:ext uri="{FF2B5EF4-FFF2-40B4-BE49-F238E27FC236}">
                <a16:creationId xmlns:a16="http://schemas.microsoft.com/office/drawing/2014/main" id="{FC07831D-1537-F2D2-1B60-048AE80DE7A4}"/>
              </a:ext>
            </a:extLst>
          </p:cNvPr>
          <p:cNvSpPr/>
          <p:nvPr/>
        </p:nvSpPr>
        <p:spPr>
          <a:xfrm>
            <a:off x="356532" y="3743739"/>
            <a:ext cx="2544417" cy="612648"/>
          </a:xfrm>
          <a:prstGeom prst="wedgeEllipseCallout">
            <a:avLst>
              <a:gd name="adj1" fmla="val 20834"/>
              <a:gd name="adj2" fmla="val 114414"/>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Hur är det idag?</a:t>
            </a:r>
          </a:p>
        </p:txBody>
      </p:sp>
      <p:sp>
        <p:nvSpPr>
          <p:cNvPr id="14" name="Pratbubbla: oval 13">
            <a:extLst>
              <a:ext uri="{FF2B5EF4-FFF2-40B4-BE49-F238E27FC236}">
                <a16:creationId xmlns:a16="http://schemas.microsoft.com/office/drawing/2014/main" id="{F039967B-F125-BF5C-3323-BC9FA129A29B}"/>
              </a:ext>
            </a:extLst>
          </p:cNvPr>
          <p:cNvSpPr/>
          <p:nvPr/>
        </p:nvSpPr>
        <p:spPr>
          <a:xfrm>
            <a:off x="5821370" y="4369608"/>
            <a:ext cx="3340841" cy="781094"/>
          </a:xfrm>
          <a:prstGeom prst="wedgeEllipseCallout">
            <a:avLst>
              <a:gd name="adj1" fmla="val -32350"/>
              <a:gd name="adj2" fmla="val -89517"/>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Vad behöver hända från nu till nytt?</a:t>
            </a:r>
          </a:p>
        </p:txBody>
      </p:sp>
      <p:graphicFrame>
        <p:nvGraphicFramePr>
          <p:cNvPr id="11" name="Diagram 10">
            <a:extLst>
              <a:ext uri="{FF2B5EF4-FFF2-40B4-BE49-F238E27FC236}">
                <a16:creationId xmlns:a16="http://schemas.microsoft.com/office/drawing/2014/main" id="{CF6DA74A-AC99-1CCB-AD5C-1E57DA274CA2}"/>
              </a:ext>
            </a:extLst>
          </p:cNvPr>
          <p:cNvGraphicFramePr/>
          <p:nvPr>
            <p:extLst>
              <p:ext uri="{D42A27DB-BD31-4B8C-83A1-F6EECF244321}">
                <p14:modId xmlns:p14="http://schemas.microsoft.com/office/powerpoint/2010/main" val="3357474699"/>
              </p:ext>
            </p:extLst>
          </p:nvPr>
        </p:nvGraphicFramePr>
        <p:xfrm>
          <a:off x="7028840" y="1382325"/>
          <a:ext cx="2544417" cy="16962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Diagram 14">
            <a:extLst>
              <a:ext uri="{FF2B5EF4-FFF2-40B4-BE49-F238E27FC236}">
                <a16:creationId xmlns:a16="http://schemas.microsoft.com/office/drawing/2014/main" id="{88CAEB46-0EE5-AE47-D69D-689C3E739142}"/>
              </a:ext>
            </a:extLst>
          </p:cNvPr>
          <p:cNvGraphicFramePr/>
          <p:nvPr>
            <p:extLst>
              <p:ext uri="{D42A27DB-BD31-4B8C-83A1-F6EECF244321}">
                <p14:modId xmlns:p14="http://schemas.microsoft.com/office/powerpoint/2010/main" val="1468041136"/>
              </p:ext>
            </p:extLst>
          </p:nvPr>
        </p:nvGraphicFramePr>
        <p:xfrm>
          <a:off x="1459949" y="4884573"/>
          <a:ext cx="1711464" cy="11409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7553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34BC0-A467-752F-4982-FE8C31E23D3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B4066078-DBA3-FC61-E0EE-5CFDAA91ABC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Summering, reflektion, nästa steg</a:t>
            </a:r>
          </a:p>
        </p:txBody>
      </p:sp>
      <p:sp>
        <p:nvSpPr>
          <p:cNvPr id="5" name="Platshållare för text 4">
            <a:extLst>
              <a:ext uri="{FF2B5EF4-FFF2-40B4-BE49-F238E27FC236}">
                <a16:creationId xmlns:a16="http://schemas.microsoft.com/office/drawing/2014/main" id="{6E9C75DF-1815-2AE5-A1D9-E9A36E4B88C9}"/>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Grupp till team</a:t>
            </a:r>
          </a:p>
        </p:txBody>
      </p:sp>
    </p:spTree>
    <p:extLst>
      <p:ext uri="{BB962C8B-B14F-4D97-AF65-F5344CB8AC3E}">
        <p14:creationId xmlns:p14="http://schemas.microsoft.com/office/powerpoint/2010/main" val="4146234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73C52-49B7-44D9-0E05-24814891383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7818EDC-D5F6-51B2-BC2B-F3E9E5BED49B}"/>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B72057D4-FF18-A50A-D5D7-A7D604F1B2F1}"/>
              </a:ext>
            </a:extLst>
          </p:cNvPr>
          <p:cNvSpPr>
            <a:spLocks noGrp="1"/>
          </p:cNvSpPr>
          <p:nvPr>
            <p:ph idx="1"/>
          </p:nvPr>
        </p:nvSpPr>
        <p:spPr/>
        <p:txBody>
          <a:bodyPr/>
          <a:lstStyle/>
          <a:p>
            <a:r>
              <a:rPr lang="sv-SE" dirty="0"/>
              <a:t>Identifiera era interna utmaningar</a:t>
            </a:r>
          </a:p>
          <a:p>
            <a:r>
              <a:rPr lang="sv-SE" dirty="0"/>
              <a:t>Samsyn kring hur resultat uppstår</a:t>
            </a:r>
          </a:p>
          <a:p>
            <a:r>
              <a:rPr lang="sv-SE" dirty="0"/>
              <a:t>Identifiera er dimma</a:t>
            </a:r>
          </a:p>
          <a:p>
            <a:r>
              <a:rPr lang="sv-SE" dirty="0"/>
              <a:t>Baserat på ovan: definiera ert nuläge och </a:t>
            </a:r>
            <a:r>
              <a:rPr lang="sv-SE" dirty="0" err="1"/>
              <a:t>nyläge</a:t>
            </a:r>
            <a:r>
              <a:rPr lang="sv-SE" dirty="0"/>
              <a:t> som ett team/grupp</a:t>
            </a:r>
          </a:p>
        </p:txBody>
      </p:sp>
      <p:pic>
        <p:nvPicPr>
          <p:cNvPr id="4" name="Bild 3" descr="Klassrum kontur">
            <a:extLst>
              <a:ext uri="{FF2B5EF4-FFF2-40B4-BE49-F238E27FC236}">
                <a16:creationId xmlns:a16="http://schemas.microsoft.com/office/drawing/2014/main" id="{6D7018CE-6CCE-DBC3-6294-16801C025B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53265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70FC7-647F-F889-0D86-49F32D85D094}"/>
              </a:ext>
            </a:extLst>
          </p:cNvPr>
          <p:cNvSpPr>
            <a:spLocks noGrp="1"/>
          </p:cNvSpPr>
          <p:nvPr>
            <p:ph type="title"/>
          </p:nvPr>
        </p:nvSpPr>
        <p:spPr/>
        <p:txBody>
          <a:bodyPr/>
          <a:lstStyle/>
          <a:p>
            <a:r>
              <a:rPr lang="sv-SE" dirty="0"/>
              <a:t>Reflektion</a:t>
            </a:r>
          </a:p>
        </p:txBody>
      </p:sp>
      <p:sp>
        <p:nvSpPr>
          <p:cNvPr id="3" name="Platshållare för innehåll 2">
            <a:extLst>
              <a:ext uri="{FF2B5EF4-FFF2-40B4-BE49-F238E27FC236}">
                <a16:creationId xmlns:a16="http://schemas.microsoft.com/office/drawing/2014/main" id="{BEE96CF5-693A-1836-82E0-2B410228806F}"/>
              </a:ext>
            </a:extLst>
          </p:cNvPr>
          <p:cNvSpPr>
            <a:spLocks noGrp="1"/>
          </p:cNvSpPr>
          <p:nvPr>
            <p:ph idx="1"/>
          </p:nvPr>
        </p:nvSpPr>
        <p:spPr/>
        <p:txBody>
          <a:bodyPr/>
          <a:lstStyle/>
          <a:p>
            <a:r>
              <a:rPr lang="sv-SE" dirty="0"/>
              <a:t>Vad var syftet och målet?</a:t>
            </a:r>
          </a:p>
          <a:p>
            <a:r>
              <a:rPr lang="sv-SE" dirty="0"/>
              <a:t>Hur gick det?</a:t>
            </a:r>
          </a:p>
          <a:p>
            <a:r>
              <a:rPr lang="sv-SE" dirty="0"/>
              <a:t>Vad gjorde vi bra och varför?</a:t>
            </a:r>
          </a:p>
          <a:p>
            <a:r>
              <a:rPr lang="sv-SE" dirty="0"/>
              <a:t>Vad kan vi förbättra nästa gång?</a:t>
            </a:r>
          </a:p>
          <a:p>
            <a:endParaRPr lang="sv-SE" dirty="0"/>
          </a:p>
        </p:txBody>
      </p:sp>
      <p:pic>
        <p:nvPicPr>
          <p:cNvPr id="4" name="Bild 3" descr="Klotter kontur">
            <a:extLst>
              <a:ext uri="{FF2B5EF4-FFF2-40B4-BE49-F238E27FC236}">
                <a16:creationId xmlns:a16="http://schemas.microsoft.com/office/drawing/2014/main" id="{8222E937-7AE1-63C5-CB52-7C8FF4CC2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722" y="54422"/>
            <a:ext cx="484149" cy="484149"/>
          </a:xfrm>
          <a:prstGeom prst="rect">
            <a:avLst/>
          </a:prstGeom>
        </p:spPr>
      </p:pic>
      <p:pic>
        <p:nvPicPr>
          <p:cNvPr id="5" name="Bild 4" descr="Tanke kontur">
            <a:extLst>
              <a:ext uri="{FF2B5EF4-FFF2-40B4-BE49-F238E27FC236}">
                <a16:creationId xmlns:a16="http://schemas.microsoft.com/office/drawing/2014/main" id="{0FAF1AEF-F11F-26E8-D434-6DA47C3A8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9621" y="60349"/>
            <a:ext cx="478222" cy="478222"/>
          </a:xfrm>
          <a:prstGeom prst="rect">
            <a:avLst/>
          </a:prstGeom>
        </p:spPr>
      </p:pic>
      <p:pic>
        <p:nvPicPr>
          <p:cNvPr id="6" name="Bild 5" descr="Chatt kontur">
            <a:extLst>
              <a:ext uri="{FF2B5EF4-FFF2-40B4-BE49-F238E27FC236}">
                <a16:creationId xmlns:a16="http://schemas.microsoft.com/office/drawing/2014/main" id="{4D5B1CB9-C498-3C2A-6710-7FAAA4B7C8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0421" y="-64571"/>
            <a:ext cx="722134" cy="722134"/>
          </a:xfrm>
          <a:prstGeom prst="rect">
            <a:avLst/>
          </a:prstGeom>
        </p:spPr>
      </p:pic>
    </p:spTree>
    <p:extLst>
      <p:ext uri="{BB962C8B-B14F-4D97-AF65-F5344CB8AC3E}">
        <p14:creationId xmlns:p14="http://schemas.microsoft.com/office/powerpoint/2010/main" val="2715248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3B2D-A854-FC5D-3634-9E8A5CC15D41}"/>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6A08B15-EF9E-59C7-0E5A-FFFD21F98AD0}"/>
              </a:ext>
            </a:extLst>
          </p:cNvPr>
          <p:cNvPicPr>
            <a:picLocks noChangeAspect="1"/>
          </p:cNvPicPr>
          <p:nvPr/>
        </p:nvPicPr>
        <p:blipFill>
          <a:blip r:embed="rId3"/>
          <a:stretch>
            <a:fillRect/>
          </a:stretch>
        </p:blipFill>
        <p:spPr>
          <a:xfrm>
            <a:off x="7843720" y="1977418"/>
            <a:ext cx="2371949" cy="3735820"/>
          </a:xfrm>
          <a:prstGeom prst="rect">
            <a:avLst/>
          </a:prstGeom>
        </p:spPr>
      </p:pic>
      <p:sp>
        <p:nvSpPr>
          <p:cNvPr id="5" name="Rubrik 4">
            <a:extLst>
              <a:ext uri="{FF2B5EF4-FFF2-40B4-BE49-F238E27FC236}">
                <a16:creationId xmlns:a16="http://schemas.microsoft.com/office/drawing/2014/main" id="{6FA149AA-B62A-0F7A-3A96-720803D009BD}"/>
              </a:ext>
            </a:extLst>
          </p:cNvPr>
          <p:cNvSpPr>
            <a:spLocks noGrp="1"/>
          </p:cNvSpPr>
          <p:nvPr>
            <p:ph type="title"/>
          </p:nvPr>
        </p:nvSpPr>
        <p:spPr/>
        <p:txBody>
          <a:bodyPr/>
          <a:lstStyle/>
          <a:p>
            <a:r>
              <a:rPr lang="sv-SE" dirty="0"/>
              <a:t>Nästa WS</a:t>
            </a:r>
          </a:p>
        </p:txBody>
      </p:sp>
      <p:sp>
        <p:nvSpPr>
          <p:cNvPr id="8" name="textruta 7">
            <a:extLst>
              <a:ext uri="{FF2B5EF4-FFF2-40B4-BE49-F238E27FC236}">
                <a16:creationId xmlns:a16="http://schemas.microsoft.com/office/drawing/2014/main" id="{48F98601-E667-64B4-CD17-EC7F5038E45F}"/>
              </a:ext>
            </a:extLst>
          </p:cNvPr>
          <p:cNvSpPr txBox="1"/>
          <p:nvPr/>
        </p:nvSpPr>
        <p:spPr>
          <a:xfrm>
            <a:off x="7744691" y="5867926"/>
            <a:ext cx="1898073" cy="369332"/>
          </a:xfrm>
          <a:prstGeom prst="rect">
            <a:avLst/>
          </a:prstGeom>
          <a:noFill/>
        </p:spPr>
        <p:txBody>
          <a:bodyPr wrap="square">
            <a:spAutoFit/>
          </a:bodyPr>
          <a:lstStyle/>
          <a:p>
            <a:r>
              <a:rPr lang="sv-SE" dirty="0"/>
              <a:t>Läs kapitel 16</a:t>
            </a:r>
          </a:p>
        </p:txBody>
      </p:sp>
      <p:pic>
        <p:nvPicPr>
          <p:cNvPr id="9" name="Bild 8" descr="Klassrum kontur">
            <a:extLst>
              <a:ext uri="{FF2B5EF4-FFF2-40B4-BE49-F238E27FC236}">
                <a16:creationId xmlns:a16="http://schemas.microsoft.com/office/drawing/2014/main" id="{9BF8EFD8-16BB-207B-2B72-4715225977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pic>
        <p:nvPicPr>
          <p:cNvPr id="2" name="Bildobjekt 1">
            <a:extLst>
              <a:ext uri="{FF2B5EF4-FFF2-40B4-BE49-F238E27FC236}">
                <a16:creationId xmlns:a16="http://schemas.microsoft.com/office/drawing/2014/main" id="{ABB44710-B5DF-0F17-6FD2-2DE937819CFC}"/>
              </a:ext>
            </a:extLst>
          </p:cNvPr>
          <p:cNvPicPr>
            <a:picLocks noChangeAspect="1"/>
          </p:cNvPicPr>
          <p:nvPr/>
        </p:nvPicPr>
        <p:blipFill>
          <a:blip r:embed="rId6"/>
          <a:stretch>
            <a:fillRect/>
          </a:stretch>
        </p:blipFill>
        <p:spPr>
          <a:xfrm>
            <a:off x="1976331" y="1690688"/>
            <a:ext cx="4095123" cy="4493936"/>
          </a:xfrm>
          <a:prstGeom prst="rect">
            <a:avLst/>
          </a:prstGeom>
        </p:spPr>
      </p:pic>
    </p:spTree>
    <p:extLst>
      <p:ext uri="{BB962C8B-B14F-4D97-AF65-F5344CB8AC3E}">
        <p14:creationId xmlns:p14="http://schemas.microsoft.com/office/powerpoint/2010/main" val="3997879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2DF7B4-44BC-67AD-EC6E-4255865DC998}"/>
              </a:ext>
            </a:extLst>
          </p:cNvPr>
          <p:cNvSpPr>
            <a:spLocks noGrp="1"/>
          </p:cNvSpPr>
          <p:nvPr>
            <p:ph type="title"/>
          </p:nvPr>
        </p:nvSpPr>
        <p:spPr/>
        <p:txBody>
          <a:bodyPr/>
          <a:lstStyle/>
          <a:p>
            <a:r>
              <a:rPr lang="sv-SE" dirty="0"/>
              <a:t>Läs- och </a:t>
            </a:r>
            <a:r>
              <a:rPr lang="sv-SE" dirty="0" err="1"/>
              <a:t>filmtips</a:t>
            </a:r>
            <a:endParaRPr lang="sv-SE" dirty="0"/>
          </a:p>
        </p:txBody>
      </p:sp>
      <p:sp>
        <p:nvSpPr>
          <p:cNvPr id="3" name="Platshållare för innehåll 2">
            <a:extLst>
              <a:ext uri="{FF2B5EF4-FFF2-40B4-BE49-F238E27FC236}">
                <a16:creationId xmlns:a16="http://schemas.microsoft.com/office/drawing/2014/main" id="{1415BB5F-B5F7-A1BC-2BE4-96022FCB96B8}"/>
              </a:ext>
            </a:extLst>
          </p:cNvPr>
          <p:cNvSpPr>
            <a:spLocks noGrp="1"/>
          </p:cNvSpPr>
          <p:nvPr>
            <p:ph idx="1"/>
          </p:nvPr>
        </p:nvSpPr>
        <p:spPr>
          <a:xfrm>
            <a:off x="838200" y="1825625"/>
            <a:ext cx="10515600" cy="4667250"/>
          </a:xfrm>
        </p:spPr>
        <p:txBody>
          <a:bodyPr numCol="2">
            <a:noAutofit/>
          </a:bodyPr>
          <a:lstStyle/>
          <a:p>
            <a:pPr>
              <a:spcAft>
                <a:spcPts val="800"/>
              </a:spcAft>
            </a:pPr>
            <a:r>
              <a:rPr lang="sv-SE" sz="1600" dirty="0"/>
              <a:t>Peter Gärdenfors – Den meningssökande människan </a:t>
            </a:r>
          </a:p>
          <a:p>
            <a:pPr>
              <a:spcAft>
                <a:spcPts val="800"/>
              </a:spcAft>
            </a:pPr>
            <a:r>
              <a:rPr lang="sv-SE" sz="1600" dirty="0"/>
              <a:t>Peter Senge – Den femte disciplinen. Den lärande organisationens konst</a:t>
            </a:r>
          </a:p>
          <a:p>
            <a:pPr>
              <a:spcAft>
                <a:spcPts val="800"/>
              </a:spcAft>
            </a:pPr>
            <a:r>
              <a:rPr lang="sv-SE" sz="1600" dirty="0"/>
              <a:t>Carol Dweck – </a:t>
            </a:r>
            <a:r>
              <a:rPr lang="sv-SE" sz="1600" dirty="0" err="1"/>
              <a:t>Mindset</a:t>
            </a:r>
            <a:r>
              <a:rPr lang="sv-SE" sz="1600" dirty="0"/>
              <a:t>. Du blir vad du tänker</a:t>
            </a:r>
          </a:p>
          <a:p>
            <a:pPr>
              <a:spcAft>
                <a:spcPts val="800"/>
              </a:spcAft>
            </a:pPr>
            <a:r>
              <a:rPr lang="sv-SE" sz="1600" dirty="0"/>
              <a:t>Amy C Edmondson – The </a:t>
            </a:r>
            <a:r>
              <a:rPr lang="sv-SE" sz="1600" dirty="0" err="1"/>
              <a:t>Fearless</a:t>
            </a:r>
            <a:r>
              <a:rPr lang="sv-SE" sz="1600" dirty="0"/>
              <a:t> </a:t>
            </a:r>
            <a:r>
              <a:rPr lang="sv-SE" sz="1600" dirty="0" err="1"/>
              <a:t>Organization</a:t>
            </a:r>
            <a:r>
              <a:rPr lang="sv-SE" sz="1600" dirty="0"/>
              <a:t> – Psykologisk trygghet på jobbet</a:t>
            </a:r>
          </a:p>
          <a:p>
            <a:pPr>
              <a:spcAft>
                <a:spcPts val="800"/>
              </a:spcAft>
            </a:pPr>
            <a:r>
              <a:rPr lang="sv-SE" sz="1600" dirty="0"/>
              <a:t>Lennart Wittberg – Systemsyn i praktiken </a:t>
            </a:r>
          </a:p>
          <a:p>
            <a:pPr>
              <a:spcAft>
                <a:spcPts val="800"/>
              </a:spcAft>
            </a:pPr>
            <a:r>
              <a:rPr lang="sv-SE" sz="1600" dirty="0"/>
              <a:t>Daniel Kahneman – Tänka, snabbt och långsamt</a:t>
            </a:r>
          </a:p>
          <a:p>
            <a:pPr>
              <a:spcAft>
                <a:spcPts val="800"/>
              </a:spcAft>
            </a:pPr>
            <a:r>
              <a:rPr lang="sv-SE" sz="1600" dirty="0"/>
              <a:t>Stephen Covey – De 7 goda vanorna. Grunden för personlig utveckling och hållbart ledarskap</a:t>
            </a:r>
          </a:p>
          <a:p>
            <a:pPr>
              <a:spcAft>
                <a:spcPts val="800"/>
              </a:spcAft>
            </a:pPr>
            <a:r>
              <a:rPr lang="sv-SE" sz="1600" dirty="0"/>
              <a:t>Daniel Pink – Drivkraft. Den överraskande sanningen om vad som motiverar oss</a:t>
            </a:r>
          </a:p>
          <a:p>
            <a:pPr>
              <a:spcAft>
                <a:spcPts val="800"/>
              </a:spcAft>
            </a:pPr>
            <a:r>
              <a:rPr lang="sv-SE" sz="1600" dirty="0" err="1"/>
              <a:t>Donella</a:t>
            </a:r>
            <a:r>
              <a:rPr lang="sv-SE" sz="1600" dirty="0"/>
              <a:t> H. </a:t>
            </a:r>
            <a:r>
              <a:rPr lang="sv-SE" sz="1600" dirty="0" err="1"/>
              <a:t>Meadows</a:t>
            </a:r>
            <a:r>
              <a:rPr lang="sv-SE" sz="1600" dirty="0"/>
              <a:t> – </a:t>
            </a:r>
            <a:r>
              <a:rPr lang="sv-SE" sz="1600" dirty="0" err="1"/>
              <a:t>Thinking</a:t>
            </a:r>
            <a:r>
              <a:rPr lang="sv-SE" sz="1600" dirty="0"/>
              <a:t> in Systems</a:t>
            </a:r>
          </a:p>
          <a:p>
            <a:pPr>
              <a:spcAft>
                <a:spcPts val="800"/>
              </a:spcAft>
            </a:pPr>
            <a:r>
              <a:rPr lang="sv-SE" sz="1600" dirty="0"/>
              <a:t>Donald G. </a:t>
            </a:r>
            <a:r>
              <a:rPr lang="sv-SE" sz="1600" dirty="0" err="1"/>
              <a:t>Reinertsen</a:t>
            </a:r>
            <a:r>
              <a:rPr lang="sv-SE" sz="1600" dirty="0"/>
              <a:t> – The </a:t>
            </a:r>
            <a:r>
              <a:rPr lang="sv-SE" sz="1600" dirty="0" err="1"/>
              <a:t>Principles</a:t>
            </a:r>
            <a:r>
              <a:rPr lang="sv-SE" sz="1600" dirty="0"/>
              <a:t> </a:t>
            </a:r>
            <a:r>
              <a:rPr lang="sv-SE" sz="1600" dirty="0" err="1"/>
              <a:t>of</a:t>
            </a:r>
            <a:r>
              <a:rPr lang="sv-SE" sz="1600" dirty="0"/>
              <a:t> Product </a:t>
            </a:r>
            <a:r>
              <a:rPr lang="sv-SE" sz="1600" dirty="0" err="1"/>
              <a:t>Development</a:t>
            </a:r>
            <a:r>
              <a:rPr lang="sv-SE" sz="1600" dirty="0"/>
              <a:t> </a:t>
            </a:r>
            <a:r>
              <a:rPr lang="sv-SE" sz="1600" dirty="0" err="1"/>
              <a:t>Flow</a:t>
            </a:r>
            <a:r>
              <a:rPr lang="sv-SE" sz="1600" dirty="0"/>
              <a:t> </a:t>
            </a:r>
          </a:p>
          <a:p>
            <a:pPr>
              <a:spcAft>
                <a:spcPts val="800"/>
              </a:spcAft>
            </a:pPr>
            <a:r>
              <a:rPr lang="sv-SE" sz="1600" dirty="0"/>
              <a:t>Julia </a:t>
            </a:r>
            <a:r>
              <a:rPr lang="sv-SE" sz="1600" dirty="0" err="1"/>
              <a:t>Romanowska</a:t>
            </a:r>
            <a:r>
              <a:rPr lang="sv-SE" sz="1600" dirty="0"/>
              <a:t> – Schibboleteffekten. Ledarskap, konsten och människans ansvar</a:t>
            </a:r>
          </a:p>
          <a:p>
            <a:pPr>
              <a:spcAft>
                <a:spcPts val="800"/>
              </a:spcAft>
            </a:pPr>
            <a:r>
              <a:rPr lang="sv-SE" sz="1600" dirty="0"/>
              <a:t>Hans Brattberg och Tomas Björkholm – Prioritera, fokusera, leverera: din snabbguide till </a:t>
            </a:r>
            <a:r>
              <a:rPr lang="sv-SE" sz="1600" dirty="0" err="1"/>
              <a:t>Lean</a:t>
            </a:r>
            <a:r>
              <a:rPr lang="sv-SE" sz="1600" dirty="0"/>
              <a:t>, </a:t>
            </a:r>
            <a:r>
              <a:rPr lang="sv-SE" sz="1600" dirty="0" err="1"/>
              <a:t>Agile</a:t>
            </a:r>
            <a:r>
              <a:rPr lang="sv-SE" sz="1600" dirty="0"/>
              <a:t>, </a:t>
            </a:r>
            <a:r>
              <a:rPr lang="sv-SE" sz="1600" dirty="0" err="1"/>
              <a:t>Scrum</a:t>
            </a:r>
            <a:r>
              <a:rPr lang="sv-SE" sz="1600" dirty="0"/>
              <a:t> och XP </a:t>
            </a:r>
          </a:p>
          <a:p>
            <a:pPr>
              <a:spcAft>
                <a:spcPts val="800"/>
              </a:spcAft>
            </a:pPr>
            <a:r>
              <a:rPr lang="sv-SE" sz="1600" dirty="0"/>
              <a:t>Jonny Schneider – </a:t>
            </a:r>
            <a:r>
              <a:rPr lang="sv-SE" sz="1600" dirty="0" err="1"/>
              <a:t>Understanding</a:t>
            </a:r>
            <a:r>
              <a:rPr lang="sv-SE" sz="1600" dirty="0"/>
              <a:t> Design </a:t>
            </a:r>
            <a:r>
              <a:rPr lang="sv-SE" sz="1600" dirty="0" err="1"/>
              <a:t>Thinking</a:t>
            </a:r>
            <a:r>
              <a:rPr lang="sv-SE" sz="1600" dirty="0"/>
              <a:t>, </a:t>
            </a:r>
            <a:r>
              <a:rPr lang="sv-SE" sz="1600" dirty="0" err="1"/>
              <a:t>Lean</a:t>
            </a:r>
            <a:r>
              <a:rPr lang="sv-SE" sz="1600" dirty="0"/>
              <a:t> and </a:t>
            </a:r>
            <a:r>
              <a:rPr lang="sv-SE" sz="1600" dirty="0" err="1"/>
              <a:t>Agile</a:t>
            </a:r>
            <a:endParaRPr lang="sv-SE" sz="1600" dirty="0"/>
          </a:p>
          <a:p>
            <a:pPr>
              <a:spcAft>
                <a:spcPts val="800"/>
              </a:spcAft>
            </a:pPr>
            <a:r>
              <a:rPr lang="sv-SE" sz="1600" dirty="0"/>
              <a:t>Filmer: </a:t>
            </a:r>
            <a:r>
              <a:rPr lang="sv-SE" sz="1600" dirty="0">
                <a:hlinkClick r:id="rId3"/>
              </a:rPr>
              <a:t>https://www.youtube.com/@KlasFj%C3%A4rstedt/playlists</a:t>
            </a:r>
            <a:r>
              <a:rPr lang="sv-SE" sz="1600" dirty="0"/>
              <a:t> </a:t>
            </a:r>
          </a:p>
        </p:txBody>
      </p:sp>
      <p:pic>
        <p:nvPicPr>
          <p:cNvPr id="4" name="Bild 3" descr="Information kontur">
            <a:extLst>
              <a:ext uri="{FF2B5EF4-FFF2-40B4-BE49-F238E27FC236}">
                <a16:creationId xmlns:a16="http://schemas.microsoft.com/office/drawing/2014/main" id="{DC0F4636-807F-B8BF-AF9B-B6D3E6869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72255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F4C7-E0BC-72DB-FF7F-F4E8A72DA5BC}"/>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7D8F0FCA-AD86-EA92-BBE0-D6126FC6770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13" name="Bildobjekt 12">
            <a:extLst>
              <a:ext uri="{FF2B5EF4-FFF2-40B4-BE49-F238E27FC236}">
                <a16:creationId xmlns:a16="http://schemas.microsoft.com/office/drawing/2014/main" id="{05381016-8694-86BE-E935-4AA0AA2CE162}"/>
              </a:ext>
            </a:extLst>
          </p:cNvPr>
          <p:cNvPicPr>
            <a:picLocks noGrp="1" noRot="1" noChangeAspect="1" noMove="1" noResize="1" noEditPoints="1" noAdjustHandles="1" noChangeArrowheads="1" noChangeShapeType="1" noCrop="1"/>
          </p:cNvPicPr>
          <p:nvPr/>
        </p:nvPicPr>
        <p:blipFill>
          <a:blip r:embed="rId5"/>
          <a:stretch>
            <a:fillRect/>
          </a:stretch>
        </p:blipFill>
        <p:spPr>
          <a:xfrm>
            <a:off x="2416629" y="442910"/>
            <a:ext cx="7118858" cy="5661642"/>
          </a:xfrm>
          <a:prstGeom prst="rect">
            <a:avLst/>
          </a:prstGeom>
        </p:spPr>
      </p:pic>
    </p:spTree>
    <p:extLst>
      <p:ext uri="{BB962C8B-B14F-4D97-AF65-F5344CB8AC3E}">
        <p14:creationId xmlns:p14="http://schemas.microsoft.com/office/powerpoint/2010/main" val="3118805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8A11BA-8FA2-1C07-BD00-6D9C4E5A88F9}"/>
              </a:ext>
            </a:extLst>
          </p:cNvPr>
          <p:cNvSpPr>
            <a:spLocks noGrp="1"/>
          </p:cNvSpPr>
          <p:nvPr>
            <p:ph type="title"/>
          </p:nvPr>
        </p:nvSpPr>
        <p:spPr/>
        <p:txBody>
          <a:bodyPr/>
          <a:lstStyle/>
          <a:p>
            <a:r>
              <a:rPr lang="sv-SE" dirty="0"/>
              <a:t>-</a:t>
            </a:r>
          </a:p>
        </p:txBody>
      </p:sp>
      <p:sp>
        <p:nvSpPr>
          <p:cNvPr id="5" name="Platshållare för text 4">
            <a:extLst>
              <a:ext uri="{FF2B5EF4-FFF2-40B4-BE49-F238E27FC236}">
                <a16:creationId xmlns:a16="http://schemas.microsoft.com/office/drawing/2014/main" id="{773C8B37-372C-B996-5DEC-3C6D6755C67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87018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24F47-3F2F-AA06-7356-68DDB1BB44EF}"/>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13249B62-FA68-0996-D3D0-7936989AFB9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3" name="Bildobjekt 2">
            <a:extLst>
              <a:ext uri="{FF2B5EF4-FFF2-40B4-BE49-F238E27FC236}">
                <a16:creationId xmlns:a16="http://schemas.microsoft.com/office/drawing/2014/main" id="{E09F40AB-BB6F-1D57-2F76-D4F663088AE6}"/>
              </a:ext>
            </a:extLst>
          </p:cNvPr>
          <p:cNvPicPr>
            <a:picLocks noGrp="1" noRot="1" noChangeAspect="1" noMove="1" noResize="1" noEditPoints="1" noAdjustHandles="1" noChangeArrowheads="1" noChangeShapeType="1" noCrop="1"/>
          </p:cNvPicPr>
          <p:nvPr/>
        </p:nvPicPr>
        <p:blipFill>
          <a:blip r:embed="rId5"/>
          <a:stretch>
            <a:fillRect/>
          </a:stretch>
        </p:blipFill>
        <p:spPr>
          <a:xfrm>
            <a:off x="3135086" y="436032"/>
            <a:ext cx="5786845" cy="5849491"/>
          </a:xfrm>
          <a:prstGeom prst="rect">
            <a:avLst/>
          </a:prstGeom>
        </p:spPr>
      </p:pic>
    </p:spTree>
    <p:extLst>
      <p:ext uri="{BB962C8B-B14F-4D97-AF65-F5344CB8AC3E}">
        <p14:creationId xmlns:p14="http://schemas.microsoft.com/office/powerpoint/2010/main" val="198215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58DAD-0965-86FE-EED6-E7F59B6F9FBB}"/>
              </a:ext>
            </a:extLst>
          </p:cNvPr>
          <p:cNvSpPr>
            <a:spLocks noGrp="1"/>
          </p:cNvSpPr>
          <p:nvPr>
            <p:ph type="title"/>
          </p:nvPr>
        </p:nvSpPr>
        <p:spPr/>
        <p:txBody>
          <a:bodyPr/>
          <a:lstStyle/>
          <a:p>
            <a:r>
              <a:rPr lang="sv-SE" dirty="0"/>
              <a:t>Bakgrund till workshopserien</a:t>
            </a:r>
          </a:p>
        </p:txBody>
      </p:sp>
      <p:sp>
        <p:nvSpPr>
          <p:cNvPr id="3" name="Platshållare för innehåll 2">
            <a:extLst>
              <a:ext uri="{FF2B5EF4-FFF2-40B4-BE49-F238E27FC236}">
                <a16:creationId xmlns:a16="http://schemas.microsoft.com/office/drawing/2014/main" id="{7D276AC1-C350-6B79-8C93-0DF510683F68}"/>
              </a:ext>
            </a:extLst>
          </p:cNvPr>
          <p:cNvSpPr>
            <a:spLocks noGrp="1"/>
          </p:cNvSpPr>
          <p:nvPr>
            <p:ph idx="1"/>
          </p:nvPr>
        </p:nvSpPr>
        <p:spPr/>
        <p:txBody>
          <a:bodyPr/>
          <a:lstStyle/>
          <a:p>
            <a:r>
              <a:rPr lang="sv-SE" dirty="0"/>
              <a:t>Gruppen behöver bli ett team och därigenom samarbeta mer hållbart, kreativt och effektivt tillsammans.</a:t>
            </a:r>
          </a:p>
          <a:p>
            <a:r>
              <a:rPr lang="sv-SE" dirty="0"/>
              <a:t>Hypotesen för att nå dit är att tillsammans i gruppen bland annat resonera kring och definiera:</a:t>
            </a:r>
          </a:p>
          <a:p>
            <a:pPr lvl="1"/>
            <a:r>
              <a:rPr lang="sv-SE" i="1" dirty="0"/>
              <a:t>riktning</a:t>
            </a:r>
            <a:r>
              <a:rPr lang="sv-SE" dirty="0"/>
              <a:t> med uppdrag och syfte</a:t>
            </a:r>
          </a:p>
          <a:p>
            <a:pPr lvl="1"/>
            <a:r>
              <a:rPr lang="sv-SE" i="1" dirty="0"/>
              <a:t>relationer</a:t>
            </a:r>
            <a:r>
              <a:rPr lang="sv-SE" dirty="0"/>
              <a:t> genom psykologisk trygghet</a:t>
            </a:r>
          </a:p>
          <a:p>
            <a:pPr lvl="1"/>
            <a:r>
              <a:rPr lang="sv-SE" i="1" dirty="0"/>
              <a:t>struktur</a:t>
            </a:r>
            <a:r>
              <a:rPr lang="sv-SE" dirty="0"/>
              <a:t> för att möjliggöra lättrörlighet och föränderlighet.</a:t>
            </a:r>
          </a:p>
          <a:p>
            <a:endParaRPr lang="sv-SE" dirty="0"/>
          </a:p>
        </p:txBody>
      </p:sp>
      <p:pic>
        <p:nvPicPr>
          <p:cNvPr id="4" name="Bild 3" descr="Klassrum kontur">
            <a:extLst>
              <a:ext uri="{FF2B5EF4-FFF2-40B4-BE49-F238E27FC236}">
                <a16:creationId xmlns:a16="http://schemas.microsoft.com/office/drawing/2014/main" id="{801C0CD9-6619-B1B2-EE67-BFEFF9377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3723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9D9AD-45E2-2F08-8B02-2233FEA9A2E6}"/>
              </a:ext>
            </a:extLst>
          </p:cNvPr>
          <p:cNvSpPr>
            <a:spLocks noGrp="1"/>
          </p:cNvSpPr>
          <p:nvPr>
            <p:ph type="title"/>
          </p:nvPr>
        </p:nvSpPr>
        <p:spPr/>
        <p:txBody>
          <a:bodyPr/>
          <a:lstStyle/>
          <a:p>
            <a:r>
              <a:rPr lang="sv-SE" dirty="0"/>
              <a:t>Övergripande önskade effekter </a:t>
            </a:r>
          </a:p>
        </p:txBody>
      </p:sp>
      <p:sp>
        <p:nvSpPr>
          <p:cNvPr id="3" name="Platshållare för innehåll 2">
            <a:extLst>
              <a:ext uri="{FF2B5EF4-FFF2-40B4-BE49-F238E27FC236}">
                <a16:creationId xmlns:a16="http://schemas.microsoft.com/office/drawing/2014/main" id="{BEB96358-8321-41CB-3CE8-8CE398D05C63}"/>
              </a:ext>
            </a:extLst>
          </p:cNvPr>
          <p:cNvSpPr>
            <a:spLocks noGrp="1"/>
          </p:cNvSpPr>
          <p:nvPr>
            <p:ph idx="1"/>
          </p:nvPr>
        </p:nvSpPr>
        <p:spPr/>
        <p:txBody>
          <a:bodyPr>
            <a:normAutofit lnSpcReduction="10000"/>
          </a:bodyPr>
          <a:lstStyle/>
          <a:p>
            <a:r>
              <a:rPr lang="sv-SE" dirty="0"/>
              <a:t>Förstå skillnaden mellan en grupp och ett </a:t>
            </a:r>
            <a:r>
              <a:rPr lang="sv-SE" b="1" dirty="0"/>
              <a:t>team</a:t>
            </a:r>
            <a:r>
              <a:rPr lang="sv-SE" dirty="0"/>
              <a:t>.</a:t>
            </a:r>
          </a:p>
          <a:p>
            <a:r>
              <a:rPr lang="sv-SE" dirty="0"/>
              <a:t>Definiera teamets </a:t>
            </a:r>
            <a:r>
              <a:rPr lang="sv-SE" b="1" dirty="0"/>
              <a:t>uppdrag</a:t>
            </a:r>
            <a:r>
              <a:rPr lang="sv-SE" dirty="0"/>
              <a:t>, </a:t>
            </a:r>
            <a:r>
              <a:rPr lang="sv-SE" b="1" dirty="0"/>
              <a:t>syfte</a:t>
            </a:r>
            <a:r>
              <a:rPr lang="sv-SE" dirty="0"/>
              <a:t> och </a:t>
            </a:r>
            <a:r>
              <a:rPr lang="sv-SE" b="1" dirty="0"/>
              <a:t>värderingar</a:t>
            </a:r>
            <a:r>
              <a:rPr lang="sv-SE" dirty="0"/>
              <a:t>.</a:t>
            </a:r>
          </a:p>
          <a:p>
            <a:r>
              <a:rPr lang="sv-SE" dirty="0"/>
              <a:t>Resonera kring </a:t>
            </a:r>
            <a:r>
              <a:rPr lang="sv-SE" b="1" dirty="0"/>
              <a:t>psykologisk</a:t>
            </a:r>
            <a:r>
              <a:rPr lang="sv-SE" dirty="0"/>
              <a:t> </a:t>
            </a:r>
            <a:r>
              <a:rPr lang="sv-SE" b="1" dirty="0"/>
              <a:t>trygghet</a:t>
            </a:r>
            <a:r>
              <a:rPr lang="sv-SE" dirty="0"/>
              <a:t> och definiera vad det betyder för teamet.</a:t>
            </a:r>
          </a:p>
          <a:p>
            <a:r>
              <a:rPr lang="sv-SE" dirty="0"/>
              <a:t>Definiera en förutsägbar </a:t>
            </a:r>
            <a:r>
              <a:rPr lang="sv-SE" b="1" dirty="0"/>
              <a:t>struktur</a:t>
            </a:r>
            <a:r>
              <a:rPr lang="sv-SE" dirty="0"/>
              <a:t> för utveckling och lärande och en gemensam modell för </a:t>
            </a:r>
            <a:r>
              <a:rPr lang="sv-SE" b="1" dirty="0"/>
              <a:t>prioritering</a:t>
            </a:r>
            <a:r>
              <a:rPr lang="sv-SE" dirty="0"/>
              <a:t>.</a:t>
            </a:r>
          </a:p>
          <a:p>
            <a:r>
              <a:rPr lang="sv-SE" dirty="0"/>
              <a:t>Öka förmågan till </a:t>
            </a:r>
            <a:r>
              <a:rPr lang="sv-SE" b="1" dirty="0"/>
              <a:t>kunskapsdelning</a:t>
            </a:r>
            <a:r>
              <a:rPr lang="sv-SE" dirty="0"/>
              <a:t> och lärande i teamet.</a:t>
            </a:r>
          </a:p>
          <a:p>
            <a:r>
              <a:rPr lang="sv-SE" dirty="0"/>
              <a:t>Bli bekant med </a:t>
            </a:r>
            <a:r>
              <a:rPr lang="sv-SE" b="1" dirty="0"/>
              <a:t>systemsyn</a:t>
            </a:r>
            <a:r>
              <a:rPr lang="sv-SE" dirty="0"/>
              <a:t> och "Systemtänkarens goda vanor" och kunna resonera kring dem i relation till teamet och organisationen.</a:t>
            </a:r>
          </a:p>
          <a:p>
            <a:endParaRPr lang="sv-SE" dirty="0"/>
          </a:p>
        </p:txBody>
      </p:sp>
      <p:pic>
        <p:nvPicPr>
          <p:cNvPr id="5" name="Bild 4" descr="Klassrum kontur">
            <a:extLst>
              <a:ext uri="{FF2B5EF4-FFF2-40B4-BE49-F238E27FC236}">
                <a16:creationId xmlns:a16="http://schemas.microsoft.com/office/drawing/2014/main" id="{C6224B24-F4B8-D15B-163F-98CD30EFB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55514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C37E2-3D10-3887-3760-F4BE9DF0BA94}"/>
              </a:ext>
            </a:extLst>
          </p:cNvPr>
          <p:cNvSpPr>
            <a:spLocks noGrp="1"/>
          </p:cNvSpPr>
          <p:nvPr>
            <p:ph type="title"/>
          </p:nvPr>
        </p:nvSpPr>
        <p:spPr/>
        <p:txBody>
          <a:bodyPr/>
          <a:lstStyle/>
          <a:p>
            <a:r>
              <a:rPr lang="sv-SE" dirty="0"/>
              <a:t>Ingångsvärden</a:t>
            </a:r>
          </a:p>
        </p:txBody>
      </p:sp>
      <p:sp>
        <p:nvSpPr>
          <p:cNvPr id="3" name="Platshållare för innehåll 2">
            <a:extLst>
              <a:ext uri="{FF2B5EF4-FFF2-40B4-BE49-F238E27FC236}">
                <a16:creationId xmlns:a16="http://schemas.microsoft.com/office/drawing/2014/main" id="{B19BC71A-85DE-67A0-0E5B-FC1AFB4FCA91}"/>
              </a:ext>
            </a:extLst>
          </p:cNvPr>
          <p:cNvSpPr>
            <a:spLocks noGrp="1"/>
          </p:cNvSpPr>
          <p:nvPr>
            <p:ph idx="1"/>
          </p:nvPr>
        </p:nvSpPr>
        <p:spPr/>
        <p:txBody>
          <a:bodyPr>
            <a:normAutofit lnSpcReduction="10000"/>
          </a:bodyPr>
          <a:lstStyle/>
          <a:p>
            <a:pPr lvl="0"/>
            <a:r>
              <a:rPr lang="sv-SE" dirty="0"/>
              <a:t>Deltagarna har lösningarna.</a:t>
            </a:r>
          </a:p>
          <a:p>
            <a:pPr lvl="1"/>
            <a:r>
              <a:rPr lang="sv-SE" dirty="0"/>
              <a:t>Workshopledaren hjälper till att formulera dem.</a:t>
            </a:r>
          </a:p>
          <a:p>
            <a:pPr lvl="0"/>
            <a:r>
              <a:rPr lang="sv-SE" dirty="0"/>
              <a:t>Deltagarna ska göra det här själva.</a:t>
            </a:r>
          </a:p>
          <a:p>
            <a:pPr lvl="1"/>
            <a:r>
              <a:rPr lang="sv-SE" dirty="0"/>
              <a:t>Alla hjälps åt på vägen.</a:t>
            </a:r>
          </a:p>
          <a:p>
            <a:pPr lvl="0"/>
            <a:r>
              <a:rPr lang="sv-SE" dirty="0"/>
              <a:t>Nya resultat (effekter) kräver nya beteenden.</a:t>
            </a:r>
          </a:p>
          <a:p>
            <a:pPr lvl="1"/>
            <a:r>
              <a:rPr lang="sv-SE" dirty="0"/>
              <a:t>Det är ofta våra beteenden vi behöver förändra.</a:t>
            </a:r>
          </a:p>
          <a:p>
            <a:pPr lvl="0"/>
            <a:r>
              <a:rPr lang="sv-SE" dirty="0"/>
              <a:t>Workshopledaren erbjuder en struktur för att ta gruppen från nuläge till </a:t>
            </a:r>
            <a:r>
              <a:rPr lang="sv-SE" dirty="0" err="1"/>
              <a:t>nyläge</a:t>
            </a:r>
            <a:r>
              <a:rPr lang="sv-SE" dirty="0"/>
              <a:t>.</a:t>
            </a:r>
          </a:p>
          <a:p>
            <a:pPr lvl="1"/>
            <a:r>
              <a:rPr lang="sv-SE" dirty="0"/>
              <a:t>Deltagarna erbjuder sitt engagemang = tid och fokus.</a:t>
            </a:r>
          </a:p>
          <a:p>
            <a:r>
              <a:rPr lang="sv-SE" dirty="0"/>
              <a:t>Ok?</a:t>
            </a:r>
          </a:p>
        </p:txBody>
      </p:sp>
      <p:pic>
        <p:nvPicPr>
          <p:cNvPr id="5" name="Bild 4" descr="Klassrum kontur">
            <a:extLst>
              <a:ext uri="{FF2B5EF4-FFF2-40B4-BE49-F238E27FC236}">
                <a16:creationId xmlns:a16="http://schemas.microsoft.com/office/drawing/2014/main" id="{CD69BE6B-E281-B40C-1F36-DD20889ED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9562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5324</Words>
  <Application>Microsoft Office PowerPoint</Application>
  <PresentationFormat>Bredbild</PresentationFormat>
  <Paragraphs>565</Paragraphs>
  <Slides>50</Slides>
  <Notes>48</Notes>
  <HiddenSlides>1</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50</vt:i4>
      </vt:variant>
    </vt:vector>
  </HeadingPairs>
  <TitlesOfParts>
    <vt:vector size="59" baseType="lpstr">
      <vt:lpstr>Aptos</vt:lpstr>
      <vt:lpstr>Aptos Display</vt:lpstr>
      <vt:lpstr>Arial</vt:lpstr>
      <vt:lpstr>Calibri</vt:lpstr>
      <vt:lpstr>Handelsbanken Slabserif</vt:lpstr>
      <vt:lpstr>Montserrat</vt:lpstr>
      <vt:lpstr>Poppins</vt:lpstr>
      <vt:lpstr>Symbol</vt:lpstr>
      <vt:lpstr>Office-tema</vt:lpstr>
      <vt:lpstr>Teamwork-triangeln </vt:lpstr>
      <vt:lpstr>Symboler som guidar i materialet</vt:lpstr>
      <vt:lpstr>Generell info</vt:lpstr>
      <vt:lpstr>Boken</vt:lpstr>
      <vt:lpstr>PowerPoint-presentation</vt:lpstr>
      <vt:lpstr>PowerPoint-presentation</vt:lpstr>
      <vt:lpstr>Bakgrund till workshopserien</vt:lpstr>
      <vt:lpstr>Övergripande önskade effekter </vt:lpstr>
      <vt:lpstr>Ingångsvärden</vt:lpstr>
      <vt:lpstr>WS 1 – Nyläge-Nuläge</vt:lpstr>
      <vt:lpstr>Agenda – Workshop 1</vt:lpstr>
      <vt:lpstr>Mål med workshopen </vt:lpstr>
      <vt:lpstr>Att göra innan</vt:lpstr>
      <vt:lpstr>Incheckning </vt:lpstr>
      <vt:lpstr>Inblick</vt:lpstr>
      <vt:lpstr>Utmaningar - inblick</vt:lpstr>
      <vt:lpstr>Beroenden är en trigger för att organisera sig tvärfunktionellt</vt:lpstr>
      <vt:lpstr>Fokus och samsyn genom visualisering och transparens</vt:lpstr>
      <vt:lpstr>Utmaningar – Det här funkar inte idag</vt:lpstr>
      <vt:lpstr>Utmaningar – Det här kan vi bygga vidare på</vt:lpstr>
      <vt:lpstr>PowerPoint-presentation</vt:lpstr>
      <vt:lpstr>Reflektionsfrågor</vt:lpstr>
      <vt:lpstr>Utblick</vt:lpstr>
      <vt:lpstr>PowerPoint-presentation</vt:lpstr>
      <vt:lpstr>PowerPoint-presentation</vt:lpstr>
      <vt:lpstr>PowerPoint-presentation</vt:lpstr>
      <vt:lpstr>Krocken …</vt:lpstr>
      <vt:lpstr>PowerPoint-presentation</vt:lpstr>
      <vt:lpstr>Dimman = VUCA</vt:lpstr>
      <vt:lpstr>PowerPoint-presentation</vt:lpstr>
      <vt:lpstr>Hur ser er dimma ut?</vt:lpstr>
      <vt:lpstr>Systemsyn och team</vt:lpstr>
      <vt:lpstr>Systemsyn – systems thinking</vt:lpstr>
      <vt:lpstr>Systemsyn – systems thinking</vt:lpstr>
      <vt:lpstr>Systemsyn – systems thinking</vt:lpstr>
      <vt:lpstr>Dimman (VUCA) – Systemsyn</vt:lpstr>
      <vt:lpstr>PowerPoint-presentation</vt:lpstr>
      <vt:lpstr>Grupp vs team</vt:lpstr>
      <vt:lpstr>Ett team är …</vt:lpstr>
      <vt:lpstr>PowerPoint-presentation</vt:lpstr>
      <vt:lpstr>Åtta kännetecken på ett presterande team </vt:lpstr>
      <vt:lpstr>Teamets utvecklingsstadier enligt Wheelan</vt:lpstr>
      <vt:lpstr>Nuläge - Nyläge</vt:lpstr>
      <vt:lpstr>PowerPoint-presentation</vt:lpstr>
      <vt:lpstr>Summering, reflektion, nästa steg</vt:lpstr>
      <vt:lpstr>Mål med workshopen </vt:lpstr>
      <vt:lpstr>Reflektion</vt:lpstr>
      <vt:lpstr>Nästa WS</vt:lpstr>
      <vt:lpstr>Läs- och filmtips</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Klas Fjärstedt</dc:creator>
  <cp:lastModifiedBy>Klas Fjärstedt</cp:lastModifiedBy>
  <cp:revision>2</cp:revision>
  <dcterms:created xsi:type="dcterms:W3CDTF">2025-02-08T14:16:32Z</dcterms:created>
  <dcterms:modified xsi:type="dcterms:W3CDTF">2025-04-10T11:41:11Z</dcterms:modified>
</cp:coreProperties>
</file>